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9" r:id="rId4"/>
    <p:sldMasterId id="2147483706" r:id="rId5"/>
  </p:sldMasterIdLst>
  <p:notesMasterIdLst>
    <p:notesMasterId r:id="rId10"/>
  </p:notesMasterIdLst>
  <p:handoutMasterIdLst>
    <p:handoutMasterId r:id="rId11"/>
  </p:handoutMasterIdLst>
  <p:sldIdLst>
    <p:sldId id="285" r:id="rId6"/>
    <p:sldId id="286" r:id="rId7"/>
    <p:sldId id="287" r:id="rId8"/>
    <p:sldId id="275" r:id="rId9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vers" id="{2C7CB36F-D369-2F45-B3A1-059A5D764B26}">
          <p14:sldIdLst>
            <p14:sldId id="285"/>
            <p14:sldId id="286"/>
            <p14:sldId id="287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C79D"/>
    <a:srgbClr val="97785D"/>
    <a:srgbClr val="4297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DBD950-F032-4036-8BCB-89CE9BCAE2EC}" v="1220" dt="2019-06-21T08:49:57.2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ddels stil 2 – uthev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95"/>
  </p:normalViewPr>
  <p:slideViewPr>
    <p:cSldViewPr snapToGrid="0" snapToObjects="1">
      <p:cViewPr varScale="1">
        <p:scale>
          <a:sx n="105" d="100"/>
          <a:sy n="105" d="100"/>
        </p:scale>
        <p:origin x="120" y="2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7" d="100"/>
          <a:sy n="157" d="100"/>
        </p:scale>
        <p:origin x="6048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handoutMaster" Target="handoutMasters/handoutMaster1.xml"/><Relationship Id="rId5" Type="http://schemas.openxmlformats.org/officeDocument/2006/relationships/slideMaster" Target="slideMasters/slideMaster2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reas Molin" userId="b8cdb28a-0262-4ac2-bf75-7a7360b61c22" providerId="ADAL" clId="{B7DBD950-F032-4036-8BCB-89CE9BCAE2EC}"/>
    <pc:docChg chg="undo custSel addSld modSld">
      <pc:chgData name="Andreas Molin" userId="b8cdb28a-0262-4ac2-bf75-7a7360b61c22" providerId="ADAL" clId="{B7DBD950-F032-4036-8BCB-89CE9BCAE2EC}" dt="2019-06-24T05:56:17.814" v="2107" actId="20577"/>
      <pc:docMkLst>
        <pc:docMk/>
      </pc:docMkLst>
      <pc:sldChg chg="modSp">
        <pc:chgData name="Andreas Molin" userId="b8cdb28a-0262-4ac2-bf75-7a7360b61c22" providerId="ADAL" clId="{B7DBD950-F032-4036-8BCB-89CE9BCAE2EC}" dt="2019-06-21T08:19:12.861" v="1199" actId="113"/>
        <pc:sldMkLst>
          <pc:docMk/>
          <pc:sldMk cId="295048582" sldId="285"/>
        </pc:sldMkLst>
        <pc:spChg chg="mod">
          <ac:chgData name="Andreas Molin" userId="b8cdb28a-0262-4ac2-bf75-7a7360b61c22" providerId="ADAL" clId="{B7DBD950-F032-4036-8BCB-89CE9BCAE2EC}" dt="2019-06-21T08:19:12.861" v="1199" actId="113"/>
          <ac:spMkLst>
            <pc:docMk/>
            <pc:sldMk cId="295048582" sldId="285"/>
            <ac:spMk id="3" creationId="{2EECBD6D-AED4-434A-AB7D-3FEED8E6CC4E}"/>
          </ac:spMkLst>
        </pc:spChg>
      </pc:sldChg>
      <pc:sldChg chg="modSp add modAnim">
        <pc:chgData name="Andreas Molin" userId="b8cdb28a-0262-4ac2-bf75-7a7360b61c22" providerId="ADAL" clId="{B7DBD950-F032-4036-8BCB-89CE9BCAE2EC}" dt="2019-06-24T05:56:17.814" v="2107" actId="20577"/>
        <pc:sldMkLst>
          <pc:docMk/>
          <pc:sldMk cId="641808107" sldId="286"/>
        </pc:sldMkLst>
        <pc:spChg chg="mod">
          <ac:chgData name="Andreas Molin" userId="b8cdb28a-0262-4ac2-bf75-7a7360b61c22" providerId="ADAL" clId="{B7DBD950-F032-4036-8BCB-89CE9BCAE2EC}" dt="2019-06-21T08:19:32.136" v="1202"/>
          <ac:spMkLst>
            <pc:docMk/>
            <pc:sldMk cId="641808107" sldId="286"/>
            <ac:spMk id="2" creationId="{13D85E98-9B6C-48EE-B3A2-E1BC6AD3D0A0}"/>
          </ac:spMkLst>
        </pc:spChg>
        <pc:spChg chg="mod">
          <ac:chgData name="Andreas Molin" userId="b8cdb28a-0262-4ac2-bf75-7a7360b61c22" providerId="ADAL" clId="{B7DBD950-F032-4036-8BCB-89CE9BCAE2EC}" dt="2019-06-24T05:56:17.814" v="2107" actId="20577"/>
          <ac:spMkLst>
            <pc:docMk/>
            <pc:sldMk cId="641808107" sldId="286"/>
            <ac:spMk id="3" creationId="{1EE17A18-4BF5-417F-8240-8238123325CF}"/>
          </ac:spMkLst>
        </pc:spChg>
      </pc:sldChg>
      <pc:sldChg chg="modSp add">
        <pc:chgData name="Andreas Molin" userId="b8cdb28a-0262-4ac2-bf75-7a7360b61c22" providerId="ADAL" clId="{B7DBD950-F032-4036-8BCB-89CE9BCAE2EC}" dt="2019-06-21T09:32:47.130" v="2106" actId="27636"/>
        <pc:sldMkLst>
          <pc:docMk/>
          <pc:sldMk cId="2914452690" sldId="287"/>
        </pc:sldMkLst>
        <pc:spChg chg="mod">
          <ac:chgData name="Andreas Molin" userId="b8cdb28a-0262-4ac2-bf75-7a7360b61c22" providerId="ADAL" clId="{B7DBD950-F032-4036-8BCB-89CE9BCAE2EC}" dt="2019-06-21T08:20:40.747" v="1221" actId="20577"/>
          <ac:spMkLst>
            <pc:docMk/>
            <pc:sldMk cId="2914452690" sldId="287"/>
            <ac:spMk id="2" creationId="{7EB8DC53-9B69-4D40-988E-62F20F70BA2E}"/>
          </ac:spMkLst>
        </pc:spChg>
        <pc:spChg chg="mod">
          <ac:chgData name="Andreas Molin" userId="b8cdb28a-0262-4ac2-bf75-7a7360b61c22" providerId="ADAL" clId="{B7DBD950-F032-4036-8BCB-89CE9BCAE2EC}" dt="2019-06-21T09:32:47.130" v="2106" actId="27636"/>
          <ac:spMkLst>
            <pc:docMk/>
            <pc:sldMk cId="2914452690" sldId="287"/>
            <ac:spMk id="3" creationId="{108E5CC4-2506-41B1-A62B-D50609A707D2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>
            <a:extLst>
              <a:ext uri="{FF2B5EF4-FFF2-40B4-BE49-F238E27FC236}">
                <a16:creationId xmlns:a16="http://schemas.microsoft.com/office/drawing/2014/main" id="{DC2411F0-79FE-2745-AD63-2E60532A804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Plassholder for dato 2">
            <a:extLst>
              <a:ext uri="{FF2B5EF4-FFF2-40B4-BE49-F238E27FC236}">
                <a16:creationId xmlns:a16="http://schemas.microsoft.com/office/drawing/2014/main" id="{6B2D223B-0F14-DC4A-9C42-F805C8F3F55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139D0A-6179-8744-BF76-DD58D2F352EF}" type="datetimeFigureOut">
              <a:rPr lang="en-GB" smtClean="0"/>
              <a:t>24/06/2019</a:t>
            </a:fld>
            <a:endParaRPr lang="en-GB"/>
          </a:p>
        </p:txBody>
      </p:sp>
      <p:sp>
        <p:nvSpPr>
          <p:cNvPr id="4" name="Plassholder for bunntekst 3">
            <a:extLst>
              <a:ext uri="{FF2B5EF4-FFF2-40B4-BE49-F238E27FC236}">
                <a16:creationId xmlns:a16="http://schemas.microsoft.com/office/drawing/2014/main" id="{E84284D7-78FB-3B4C-971F-417ED042E2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Plassholder for lysbildenummer 4">
            <a:extLst>
              <a:ext uri="{FF2B5EF4-FFF2-40B4-BE49-F238E27FC236}">
                <a16:creationId xmlns:a16="http://schemas.microsoft.com/office/drawing/2014/main" id="{D71434D1-7F3E-724B-966B-AFA403735F9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63D330-6332-DC49-856F-7E98A38BE46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28516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jpeg>
</file>

<file path=ppt/media/image11.jpe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op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Plassholder for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C5EB7C-58CA-3945-B373-F2D4653A15F8}" type="datetimeFigureOut">
              <a:rPr lang="nb-NO" smtClean="0"/>
              <a:t>24.06.2019</a:t>
            </a:fld>
            <a:endParaRPr lang="nb-NO"/>
          </a:p>
        </p:txBody>
      </p:sp>
      <p:sp>
        <p:nvSpPr>
          <p:cNvPr id="4" name="Plassholder for lysbil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Plassholder for nota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/>
              <a:t>Klikk for å redigere tekststiler i malen</a:t>
            </a:r>
          </a:p>
          <a:p>
            <a:pPr lvl="1"/>
            <a:r>
              <a:rPr lang="nb-NO"/>
              <a:t>Andre nivå</a:t>
            </a:r>
          </a:p>
          <a:p>
            <a:pPr lvl="2"/>
            <a:r>
              <a:rPr lang="nb-NO"/>
              <a:t>Tredje nivå</a:t>
            </a:r>
          </a:p>
          <a:p>
            <a:pPr lvl="3"/>
            <a:r>
              <a:rPr lang="nb-NO"/>
              <a:t>Fjerde nivå</a:t>
            </a:r>
          </a:p>
          <a:p>
            <a:pPr lvl="4"/>
            <a:r>
              <a:rPr lang="nb-NO"/>
              <a:t>Femte nivå</a:t>
            </a:r>
          </a:p>
        </p:txBody>
      </p:sp>
      <p:sp>
        <p:nvSpPr>
          <p:cNvPr id="6" name="Plassholder for bunn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Plassholder for lysbil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CFDCE6-BBBD-B94B-BD4A-B82D65E3FBD3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9095605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lysbil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ssholder for nota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Plassholder for lysbil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CFDCE6-BBBD-B94B-BD4A-B82D65E3FBD3}" type="slidenum">
              <a:rPr lang="nb-NO" smtClean="0"/>
              <a:t>4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783760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e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6348" y="5421367"/>
            <a:ext cx="2286175" cy="899340"/>
          </a:xfrm>
          <a:prstGeom prst="rect">
            <a:avLst/>
          </a:prstGeom>
        </p:spPr>
      </p:pic>
      <p:sp>
        <p:nvSpPr>
          <p:cNvPr id="2" name="Tittel 1"/>
          <p:cNvSpPr>
            <a:spLocks noGrp="1"/>
          </p:cNvSpPr>
          <p:nvPr>
            <p:ph type="ctrTitle"/>
          </p:nvPr>
        </p:nvSpPr>
        <p:spPr>
          <a:xfrm>
            <a:off x="858645" y="1398450"/>
            <a:ext cx="10482146" cy="547228"/>
          </a:xfrm>
        </p:spPr>
        <p:txBody>
          <a:bodyPr anchor="t">
            <a:normAutofit/>
          </a:bodyPr>
          <a:lstStyle>
            <a:lvl1pPr algn="ctr">
              <a:defRPr sz="3200">
                <a:latin typeface="+mj-lt"/>
                <a:ea typeface="Gill Alt One MT Light" charset="0"/>
                <a:cs typeface="Gill Alt One MT Light" charset="0"/>
              </a:defRPr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3" name="Undertittel 2"/>
          <p:cNvSpPr>
            <a:spLocks noGrp="1"/>
          </p:cNvSpPr>
          <p:nvPr>
            <p:ph type="subTitle" idx="1"/>
          </p:nvPr>
        </p:nvSpPr>
        <p:spPr>
          <a:xfrm>
            <a:off x="858645" y="2021305"/>
            <a:ext cx="10473957" cy="1753630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>
                <a:latin typeface="+mn-lt"/>
                <a:ea typeface="Gill Alt One MT Light" charset="0"/>
                <a:cs typeface="Gill Alt One MT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58646" y="3852883"/>
            <a:ext cx="10482146" cy="964444"/>
          </a:xfrm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mpty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88350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90245" y="2639973"/>
            <a:ext cx="4011513" cy="157805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1"/>
          <p:cNvSpPr>
            <a:spLocks noGrp="1"/>
          </p:cNvSpPr>
          <p:nvPr>
            <p:ph type="ctrTitle" hasCustomPrompt="1"/>
          </p:nvPr>
        </p:nvSpPr>
        <p:spPr>
          <a:xfrm>
            <a:off x="856178" y="501324"/>
            <a:ext cx="10474493" cy="639617"/>
          </a:xfrm>
        </p:spPr>
        <p:txBody>
          <a:bodyPr anchor="t">
            <a:normAutofit/>
          </a:bodyPr>
          <a:lstStyle>
            <a:lvl1pPr algn="ctr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nb-NO" dirty="0"/>
              <a:t>Agenda: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D5FB95D-B888-4A2C-856E-B0EDCC757C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6177" y="1211580"/>
            <a:ext cx="10474493" cy="4505479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nb-NO" dirty="0"/>
              <a:t>Klikk for å redigere tekststiler i malen
Andre nivå
Tredje nivå
Fjerde nivå
Femte nivå</a:t>
            </a:r>
            <a:endParaRPr lang="en-GB" dirty="0"/>
          </a:p>
        </p:txBody>
      </p:sp>
      <p:pic>
        <p:nvPicPr>
          <p:cNvPr id="5" name="Bilde 4">
            <a:extLst>
              <a:ext uri="{FF2B5EF4-FFF2-40B4-BE49-F238E27FC236}">
                <a16:creationId xmlns:a16="http://schemas.microsoft.com/office/drawing/2014/main" id="{18335B90-C5C7-5642-8506-B4894DB8B0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03168" y="5972657"/>
            <a:ext cx="938371" cy="36913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1"/>
          <p:cNvSpPr>
            <a:spLocks noGrp="1"/>
          </p:cNvSpPr>
          <p:nvPr>
            <p:ph type="ctrTitle"/>
          </p:nvPr>
        </p:nvSpPr>
        <p:spPr>
          <a:xfrm>
            <a:off x="869795" y="493086"/>
            <a:ext cx="10484433" cy="628747"/>
          </a:xfrm>
        </p:spPr>
        <p:txBody>
          <a:bodyPr anchor="t">
            <a:normAutofit/>
          </a:bodyPr>
          <a:lstStyle>
            <a:lvl1pPr algn="ctr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6B06A3-B44B-44F0-A42B-5267FA774E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96" y="1200150"/>
            <a:ext cx="10484432" cy="5138183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None/>
              <a:defRPr/>
            </a:lvl1pPr>
          </a:lstStyle>
          <a:p>
            <a:pPr lvl="0"/>
            <a:r>
              <a:rPr lang="nb-NO" dirty="0"/>
              <a:t>Klikk for å redigere tekststiler i malen
Andre nivå
Tredje nivå
Fjerde nivå
Femte nivå</a:t>
            </a:r>
            <a:endParaRPr lang="en-GB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and text -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tel 1"/>
          <p:cNvSpPr>
            <a:spLocks noGrp="1"/>
          </p:cNvSpPr>
          <p:nvPr>
            <p:ph type="ctrTitle"/>
          </p:nvPr>
        </p:nvSpPr>
        <p:spPr>
          <a:xfrm>
            <a:off x="869796" y="493086"/>
            <a:ext cx="10474264" cy="628747"/>
          </a:xfrm>
        </p:spPr>
        <p:txBody>
          <a:bodyPr anchor="t">
            <a:normAutofit/>
          </a:bodyPr>
          <a:lstStyle>
            <a:lvl1pPr algn="ctr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6B06A3-B44B-44F0-A42B-5267FA774E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95" y="1194435"/>
            <a:ext cx="10484433" cy="4514387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>
              <a:buNone/>
              <a:defRPr/>
            </a:lvl1pPr>
          </a:lstStyle>
          <a:p>
            <a:pPr lvl="0"/>
            <a:r>
              <a:rPr lang="nb-NO" dirty="0"/>
              <a:t>Klikk for å redigere tekststiler i malen
Andre nivå
Tredje nivå
Fjerde nivå
Femte nivå</a:t>
            </a:r>
            <a:endParaRPr lang="en-GB" dirty="0"/>
          </a:p>
        </p:txBody>
      </p:sp>
      <p:pic>
        <p:nvPicPr>
          <p:cNvPr id="4" name="Bilde 3">
            <a:extLst>
              <a:ext uri="{FF2B5EF4-FFF2-40B4-BE49-F238E27FC236}">
                <a16:creationId xmlns:a16="http://schemas.microsoft.com/office/drawing/2014/main" id="{D01E36A3-F8C0-A542-B0E7-C41EA3A3400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403170" y="5972657"/>
            <a:ext cx="938371" cy="369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8790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Undertittel 2"/>
          <p:cNvSpPr>
            <a:spLocks noGrp="1"/>
          </p:cNvSpPr>
          <p:nvPr>
            <p:ph type="subTitle" idx="1"/>
          </p:nvPr>
        </p:nvSpPr>
        <p:spPr>
          <a:xfrm>
            <a:off x="859398" y="994809"/>
            <a:ext cx="2344978" cy="4868381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b-NO" dirty="0"/>
              <a:t>Klikk for å redigere undertittelstil i malen</a:t>
            </a:r>
          </a:p>
        </p:txBody>
      </p:sp>
      <p:sp>
        <p:nvSpPr>
          <p:cNvPr id="4" name="Plassholder for innhold 2">
            <a:extLst>
              <a:ext uri="{FF2B5EF4-FFF2-40B4-BE49-F238E27FC236}">
                <a16:creationId xmlns:a16="http://schemas.microsoft.com/office/drawing/2014/main" id="{10C30033-C5A3-AD4A-ADC2-B7C944544236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4063774" y="0"/>
            <a:ext cx="8128226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Undertittel 2"/>
          <p:cNvSpPr>
            <a:spLocks noGrp="1"/>
          </p:cNvSpPr>
          <p:nvPr>
            <p:ph type="subTitle" idx="1"/>
          </p:nvPr>
        </p:nvSpPr>
        <p:spPr>
          <a:xfrm>
            <a:off x="6955397" y="1514475"/>
            <a:ext cx="4409001" cy="4840316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b-NO" dirty="0"/>
              <a:t>Klikk for å redigere undertittelstil i malen</a:t>
            </a:r>
          </a:p>
        </p:txBody>
      </p:sp>
      <p:sp>
        <p:nvSpPr>
          <p:cNvPr id="9" name="Tittel 1">
            <a:extLst>
              <a:ext uri="{FF2B5EF4-FFF2-40B4-BE49-F238E27FC236}">
                <a16:creationId xmlns:a16="http://schemas.microsoft.com/office/drawing/2014/main" id="{B0686A5B-4450-F84F-9B94-20E7E2BA28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5397" y="481262"/>
            <a:ext cx="4409001" cy="968710"/>
          </a:xfrm>
        </p:spPr>
        <p:txBody>
          <a:bodyPr anchor="t">
            <a:normAutofit/>
          </a:bodyPr>
          <a:lstStyle>
            <a:lvl1pPr algn="l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5" name="Plassholder for innhold 2">
            <a:extLst>
              <a:ext uri="{FF2B5EF4-FFF2-40B4-BE49-F238E27FC236}">
                <a16:creationId xmlns:a16="http://schemas.microsoft.com/office/drawing/2014/main" id="{45DD5F1D-A450-C240-BB0D-FA5907FDFDC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0" y="0"/>
            <a:ext cx="6098875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821470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Undertittel 2"/>
          <p:cNvSpPr>
            <a:spLocks noGrp="1"/>
          </p:cNvSpPr>
          <p:nvPr>
            <p:ph type="subTitle" idx="1"/>
          </p:nvPr>
        </p:nvSpPr>
        <p:spPr>
          <a:xfrm>
            <a:off x="864416" y="1243650"/>
            <a:ext cx="4369311" cy="457728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0" i="0">
                <a:solidFill>
                  <a:schemeClr val="tx1"/>
                </a:solidFill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b-NO" dirty="0"/>
              <a:t>Klikk for å redigere undertittelstil i malen</a:t>
            </a:r>
          </a:p>
        </p:txBody>
      </p:sp>
      <p:sp>
        <p:nvSpPr>
          <p:cNvPr id="4" name="Plassholder for innhold 2">
            <a:extLst>
              <a:ext uri="{FF2B5EF4-FFF2-40B4-BE49-F238E27FC236}">
                <a16:creationId xmlns:a16="http://schemas.microsoft.com/office/drawing/2014/main" id="{0CB938F1-5830-4D40-8D8B-9A11C10D616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093125" y="0"/>
            <a:ext cx="6098875" cy="68580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808823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small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tel 1"/>
          <p:cNvSpPr>
            <a:spLocks noGrp="1"/>
          </p:cNvSpPr>
          <p:nvPr>
            <p:ph type="ctrTitle"/>
          </p:nvPr>
        </p:nvSpPr>
        <p:spPr>
          <a:xfrm>
            <a:off x="869567" y="481262"/>
            <a:ext cx="10474493" cy="638703"/>
          </a:xfrm>
        </p:spPr>
        <p:txBody>
          <a:bodyPr anchor="t">
            <a:normAutofit/>
          </a:bodyPr>
          <a:lstStyle>
            <a:lvl1pPr algn="ctr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8" name="Undertittel 2"/>
          <p:cNvSpPr>
            <a:spLocks noGrp="1"/>
          </p:cNvSpPr>
          <p:nvPr>
            <p:ph type="subTitle" idx="1"/>
          </p:nvPr>
        </p:nvSpPr>
        <p:spPr>
          <a:xfrm>
            <a:off x="856189" y="1200150"/>
            <a:ext cx="10498040" cy="2506877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0" i="0"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b-NO" dirty="0"/>
              <a:t>Klikk for å redigere undertittelstil i malen</a:t>
            </a:r>
          </a:p>
        </p:txBody>
      </p:sp>
      <p:sp>
        <p:nvSpPr>
          <p:cNvPr id="9" name="Plassholder for innhold 2">
            <a:extLst>
              <a:ext uri="{FF2B5EF4-FFF2-40B4-BE49-F238E27FC236}">
                <a16:creationId xmlns:a16="http://schemas.microsoft.com/office/drawing/2014/main" id="{58BA11F9-0124-4544-90D9-466D224B2D6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69567" y="3986180"/>
            <a:ext cx="2359665" cy="233567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lassholder for innhold 2">
            <a:extLst>
              <a:ext uri="{FF2B5EF4-FFF2-40B4-BE49-F238E27FC236}">
                <a16:creationId xmlns:a16="http://schemas.microsoft.com/office/drawing/2014/main" id="{782568D9-6578-D247-ABFC-85C14B4EE5E0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8983837" y="3986180"/>
            <a:ext cx="2359665" cy="233567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lassholder for innhold 2">
            <a:extLst>
              <a:ext uri="{FF2B5EF4-FFF2-40B4-BE49-F238E27FC236}">
                <a16:creationId xmlns:a16="http://schemas.microsoft.com/office/drawing/2014/main" id="{C6942BEA-10A7-3D4C-A025-922A2B959BD3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6279081" y="3986180"/>
            <a:ext cx="2359665" cy="233567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lassholder for innhold 2">
            <a:extLst>
              <a:ext uri="{FF2B5EF4-FFF2-40B4-BE49-F238E27FC236}">
                <a16:creationId xmlns:a16="http://schemas.microsoft.com/office/drawing/2014/main" id="{EB2C36AE-E208-9547-A88D-65E3EE543DC3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574324" y="3986180"/>
            <a:ext cx="2359665" cy="233567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75349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Picture and 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tel 1"/>
          <p:cNvSpPr>
            <a:spLocks noGrp="1"/>
          </p:cNvSpPr>
          <p:nvPr>
            <p:ph type="ctrTitle"/>
          </p:nvPr>
        </p:nvSpPr>
        <p:spPr>
          <a:xfrm>
            <a:off x="5759202" y="1926470"/>
            <a:ext cx="5584858" cy="599432"/>
          </a:xfrm>
        </p:spPr>
        <p:txBody>
          <a:bodyPr anchor="t">
            <a:normAutofit/>
          </a:bodyPr>
          <a:lstStyle>
            <a:lvl1pPr algn="l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8" name="Undertittel 2"/>
          <p:cNvSpPr>
            <a:spLocks noGrp="1"/>
          </p:cNvSpPr>
          <p:nvPr>
            <p:ph type="subTitle" idx="1"/>
          </p:nvPr>
        </p:nvSpPr>
        <p:spPr>
          <a:xfrm>
            <a:off x="5759201" y="2600326"/>
            <a:ext cx="5584858" cy="2612798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0" i="0"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b-NO" dirty="0"/>
              <a:t>Klikk for å redigere undertittelstil i malen</a:t>
            </a:r>
          </a:p>
        </p:txBody>
      </p:sp>
      <p:sp>
        <p:nvSpPr>
          <p:cNvPr id="5" name="Plassholder for innhold 2">
            <a:extLst>
              <a:ext uri="{FF2B5EF4-FFF2-40B4-BE49-F238E27FC236}">
                <a16:creationId xmlns:a16="http://schemas.microsoft.com/office/drawing/2014/main" id="{FCB2CBE1-D754-4B4E-B347-141474D005ED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69567" y="1276709"/>
            <a:ext cx="4030237" cy="393641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5681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tel 1">
            <a:extLst>
              <a:ext uri="{FF2B5EF4-FFF2-40B4-BE49-F238E27FC236}">
                <a16:creationId xmlns:a16="http://schemas.microsoft.com/office/drawing/2014/main" id="{6EC69E4C-DB51-BC4C-BDE1-6AAE9FB6A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7050" y="1399035"/>
            <a:ext cx="4491472" cy="954551"/>
          </a:xfrm>
        </p:spPr>
        <p:txBody>
          <a:bodyPr anchor="t">
            <a:normAutofit/>
          </a:bodyPr>
          <a:lstStyle>
            <a:lvl1pPr algn="l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6" name="Undertittel 2">
            <a:extLst>
              <a:ext uri="{FF2B5EF4-FFF2-40B4-BE49-F238E27FC236}">
                <a16:creationId xmlns:a16="http://schemas.microsoft.com/office/drawing/2014/main" id="{7E5E2A1B-68BF-0347-B0B0-B1ACCC0C7F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7050" y="2433098"/>
            <a:ext cx="4491472" cy="2780025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0" i="0"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  <p:pic>
        <p:nvPicPr>
          <p:cNvPr id="3" name="Bilde 2" descr="Et bilde som inneholder utendørs, bygning, person, bilvei&#10;&#10;Automatisk generert beskrivelse">
            <a:extLst>
              <a:ext uri="{FF2B5EF4-FFF2-40B4-BE49-F238E27FC236}">
                <a16:creationId xmlns:a16="http://schemas.microsoft.com/office/drawing/2014/main" id="{2EFA9E87-E529-574A-9C5D-3F6A76CC78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17919" y="1399034"/>
            <a:ext cx="5133331" cy="381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2697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tel 1"/>
          <p:cNvSpPr>
            <a:spLocks noGrp="1"/>
          </p:cNvSpPr>
          <p:nvPr>
            <p:ph type="ctrTitle"/>
          </p:nvPr>
        </p:nvSpPr>
        <p:spPr>
          <a:xfrm>
            <a:off x="869567" y="3521568"/>
            <a:ext cx="10484662" cy="627766"/>
          </a:xfrm>
        </p:spPr>
        <p:txBody>
          <a:bodyPr anchor="t">
            <a:normAutofit/>
          </a:bodyPr>
          <a:lstStyle>
            <a:lvl1pPr algn="ctr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8" name="Undertittel 2"/>
          <p:cNvSpPr>
            <a:spLocks noGrp="1"/>
          </p:cNvSpPr>
          <p:nvPr>
            <p:ph type="subTitle" idx="1"/>
          </p:nvPr>
        </p:nvSpPr>
        <p:spPr>
          <a:xfrm>
            <a:off x="869566" y="4217670"/>
            <a:ext cx="10491587" cy="2131095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0" i="0"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b-NO" dirty="0"/>
              <a:t>Klikk for å redigere undertittelstil i malen</a:t>
            </a:r>
          </a:p>
        </p:txBody>
      </p:sp>
      <p:sp>
        <p:nvSpPr>
          <p:cNvPr id="9" name="Plassholder for innhold 2">
            <a:extLst>
              <a:ext uri="{FF2B5EF4-FFF2-40B4-BE49-F238E27FC236}">
                <a16:creationId xmlns:a16="http://schemas.microsoft.com/office/drawing/2014/main" id="{423DEAFD-AD9A-5448-BE24-CE864B3688B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62642" y="476635"/>
            <a:ext cx="3312543" cy="2744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Plassholder for innhold 2">
            <a:extLst>
              <a:ext uri="{FF2B5EF4-FFF2-40B4-BE49-F238E27FC236}">
                <a16:creationId xmlns:a16="http://schemas.microsoft.com/office/drawing/2014/main" id="{F9578ADF-83E6-0D43-9026-F442B8DCA084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4441012" y="476635"/>
            <a:ext cx="3312543" cy="2744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Plassholder for innhold 2">
            <a:extLst>
              <a:ext uri="{FF2B5EF4-FFF2-40B4-BE49-F238E27FC236}">
                <a16:creationId xmlns:a16="http://schemas.microsoft.com/office/drawing/2014/main" id="{50FB6567-CA60-4C45-BBBF-30581DF87AD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019382" y="476635"/>
            <a:ext cx="3312543" cy="274493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837949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ig picture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tel 1"/>
          <p:cNvSpPr>
            <a:spLocks noGrp="1"/>
          </p:cNvSpPr>
          <p:nvPr>
            <p:ph type="ctrTitle"/>
          </p:nvPr>
        </p:nvSpPr>
        <p:spPr>
          <a:xfrm>
            <a:off x="869567" y="481745"/>
            <a:ext cx="10474493" cy="564460"/>
          </a:xfrm>
        </p:spPr>
        <p:txBody>
          <a:bodyPr anchor="t">
            <a:normAutofit/>
          </a:bodyPr>
          <a:lstStyle>
            <a:lvl1pPr algn="ctr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8" name="Undertittel 2"/>
          <p:cNvSpPr>
            <a:spLocks noGrp="1"/>
          </p:cNvSpPr>
          <p:nvPr>
            <p:ph type="subTitle" idx="1"/>
          </p:nvPr>
        </p:nvSpPr>
        <p:spPr>
          <a:xfrm>
            <a:off x="869566" y="5213124"/>
            <a:ext cx="10494831" cy="1125210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b="0" i="0"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b-NO" dirty="0"/>
              <a:t>Klikk for å redigere undertittelstil i malen</a:t>
            </a:r>
          </a:p>
        </p:txBody>
      </p:sp>
      <p:sp>
        <p:nvSpPr>
          <p:cNvPr id="14" name="Plassholder for innhold 2">
            <a:extLst>
              <a:ext uri="{FF2B5EF4-FFF2-40B4-BE49-F238E27FC236}">
                <a16:creationId xmlns:a16="http://schemas.microsoft.com/office/drawing/2014/main" id="{4617FA34-F9DD-7945-947F-7FEDBF30F052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040129" y="1178009"/>
            <a:ext cx="3314099" cy="382562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Plassholder for innhold 2">
            <a:extLst>
              <a:ext uri="{FF2B5EF4-FFF2-40B4-BE49-F238E27FC236}">
                <a16:creationId xmlns:a16="http://schemas.microsoft.com/office/drawing/2014/main" id="{5BC1A806-C625-ED43-A71F-3A7E5D319087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4460788" y="1178009"/>
            <a:ext cx="3314099" cy="382562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Plassholder for innhold 2">
            <a:extLst>
              <a:ext uri="{FF2B5EF4-FFF2-40B4-BE49-F238E27FC236}">
                <a16:creationId xmlns:a16="http://schemas.microsoft.com/office/drawing/2014/main" id="{0DF9F422-1919-774F-B4A1-2D687DC05701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881448" y="1178009"/>
            <a:ext cx="3314099" cy="382562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4944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ig pictures and picture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8C508357-8CE1-C444-9624-950444B5B5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1448" y="5135432"/>
            <a:ext cx="3314099" cy="1202899"/>
          </a:xfrm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latin typeface="+mn-lt"/>
              </a:defRPr>
            </a:lvl1pPr>
          </a:lstStyle>
          <a:p>
            <a:pPr lvl="0"/>
            <a:r>
              <a:rPr lang="nb-NO" dirty="0"/>
              <a:t>Rediger tekststiler i malen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E67BB977-3AEF-CD40-8E76-215989C0E1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60787" y="5135434"/>
            <a:ext cx="3314099" cy="1202899"/>
          </a:xfrm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latin typeface="+mn-lt"/>
              </a:defRPr>
            </a:lvl1pPr>
          </a:lstStyle>
          <a:p>
            <a:pPr lvl="0"/>
            <a:r>
              <a:rPr lang="nb-NO" dirty="0"/>
              <a:t>Rediger tekststiler i malen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37E70E38-319C-E54D-A75A-4021D41DDD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40125" y="5135433"/>
            <a:ext cx="3314099" cy="1202899"/>
          </a:xfrm>
        </p:spPr>
        <p:txBody>
          <a:bodyPr>
            <a:noAutofit/>
          </a:bodyPr>
          <a:lstStyle>
            <a:lvl1pPr marL="0" indent="0" algn="ctr">
              <a:buNone/>
              <a:defRPr sz="1200" baseline="0">
                <a:latin typeface="+mn-lt"/>
              </a:defRPr>
            </a:lvl1pPr>
          </a:lstStyle>
          <a:p>
            <a:pPr lvl="0"/>
            <a:r>
              <a:rPr lang="nb-NO" dirty="0"/>
              <a:t>Rediger tekststiler i malen</a:t>
            </a:r>
          </a:p>
        </p:txBody>
      </p:sp>
      <p:sp>
        <p:nvSpPr>
          <p:cNvPr id="11" name="Tittel 1">
            <a:extLst>
              <a:ext uri="{FF2B5EF4-FFF2-40B4-BE49-F238E27FC236}">
                <a16:creationId xmlns:a16="http://schemas.microsoft.com/office/drawing/2014/main" id="{EDEB72E8-FD7C-9040-9E3B-EC179A0CC1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9567" y="481745"/>
            <a:ext cx="10474493" cy="564460"/>
          </a:xfrm>
        </p:spPr>
        <p:txBody>
          <a:bodyPr anchor="t">
            <a:normAutofit/>
          </a:bodyPr>
          <a:lstStyle>
            <a:lvl1pPr algn="ctr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nb-NO" dirty="0"/>
              <a:t>Klikk for å redigere tittelstil</a:t>
            </a:r>
          </a:p>
        </p:txBody>
      </p:sp>
      <p:sp>
        <p:nvSpPr>
          <p:cNvPr id="12" name="Plassholder for innhold 2">
            <a:extLst>
              <a:ext uri="{FF2B5EF4-FFF2-40B4-BE49-F238E27FC236}">
                <a16:creationId xmlns:a16="http://schemas.microsoft.com/office/drawing/2014/main" id="{577CF0EC-E267-8A4D-8C64-AA7ED249C8F7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8040129" y="1178009"/>
            <a:ext cx="3314099" cy="382562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Plassholder for innhold 2">
            <a:extLst>
              <a:ext uri="{FF2B5EF4-FFF2-40B4-BE49-F238E27FC236}">
                <a16:creationId xmlns:a16="http://schemas.microsoft.com/office/drawing/2014/main" id="{EF94C1DC-2C86-F44C-A376-B9414FD253AA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4460788" y="1178009"/>
            <a:ext cx="3314099" cy="382562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8" name="Plassholder for innhold 2">
            <a:extLst>
              <a:ext uri="{FF2B5EF4-FFF2-40B4-BE49-F238E27FC236}">
                <a16:creationId xmlns:a16="http://schemas.microsoft.com/office/drawing/2014/main" id="{C300C86A-8F22-BF4B-A3E4-B48E4ED63720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881448" y="1178009"/>
            <a:ext cx="3314099" cy="382562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355456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text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tel 1">
            <a:extLst>
              <a:ext uri="{FF2B5EF4-FFF2-40B4-BE49-F238E27FC236}">
                <a16:creationId xmlns:a16="http://schemas.microsoft.com/office/drawing/2014/main" id="{AC45DD96-1C5E-A74D-AD8A-7255C1753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9754" y="703942"/>
            <a:ext cx="3149165" cy="582390"/>
          </a:xfrm>
        </p:spPr>
        <p:txBody>
          <a:bodyPr anchor="t">
            <a:normAutofit/>
          </a:bodyPr>
          <a:lstStyle>
            <a:lvl1pPr algn="l">
              <a:defRPr sz="1600"/>
            </a:lvl1pPr>
          </a:lstStyle>
          <a:p>
            <a:endParaRPr lang="nb-NO" dirty="0"/>
          </a:p>
        </p:txBody>
      </p:sp>
      <p:sp>
        <p:nvSpPr>
          <p:cNvPr id="3" name="Undertittel 2">
            <a:extLst>
              <a:ext uri="{FF2B5EF4-FFF2-40B4-BE49-F238E27FC236}">
                <a16:creationId xmlns:a16="http://schemas.microsoft.com/office/drawing/2014/main" id="{B9AE366B-F0BD-4C40-98CF-4B0357F429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9754" y="1351168"/>
            <a:ext cx="3149166" cy="489733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nb-NO" dirty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0991F649-B291-C14F-9873-7A9FABF4172F}"/>
              </a:ext>
            </a:extLst>
          </p:cNvPr>
          <p:cNvSpPr/>
          <p:nvPr userDrawn="1"/>
        </p:nvSpPr>
        <p:spPr>
          <a:xfrm>
            <a:off x="869567" y="481262"/>
            <a:ext cx="3339968" cy="585707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 err="1">
              <a:latin typeface="Lato Light" panose="020F0302020204030203" pitchFamily="34" charset="0"/>
            </a:endParaRPr>
          </a:p>
        </p:txBody>
      </p:sp>
      <p:sp>
        <p:nvSpPr>
          <p:cNvPr id="18" name="Rektangel 17">
            <a:extLst>
              <a:ext uri="{FF2B5EF4-FFF2-40B4-BE49-F238E27FC236}">
                <a16:creationId xmlns:a16="http://schemas.microsoft.com/office/drawing/2014/main" id="{42FBCEDF-408C-2E41-8DE0-883676E39592}"/>
              </a:ext>
            </a:extLst>
          </p:cNvPr>
          <p:cNvSpPr/>
          <p:nvPr userDrawn="1"/>
        </p:nvSpPr>
        <p:spPr>
          <a:xfrm>
            <a:off x="7995296" y="489499"/>
            <a:ext cx="3339968" cy="585707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 err="1">
              <a:latin typeface="Lato Light" panose="020F0302020204030203" pitchFamily="34" charset="0"/>
            </a:endParaRPr>
          </a:p>
        </p:txBody>
      </p:sp>
      <p:sp>
        <p:nvSpPr>
          <p:cNvPr id="21" name="Rektangel 20">
            <a:extLst>
              <a:ext uri="{FF2B5EF4-FFF2-40B4-BE49-F238E27FC236}">
                <a16:creationId xmlns:a16="http://schemas.microsoft.com/office/drawing/2014/main" id="{E863BEAB-459C-FB42-A2FD-7643D3EE654F}"/>
              </a:ext>
            </a:extLst>
          </p:cNvPr>
          <p:cNvSpPr/>
          <p:nvPr userDrawn="1"/>
        </p:nvSpPr>
        <p:spPr>
          <a:xfrm>
            <a:off x="4428312" y="489499"/>
            <a:ext cx="3339968" cy="585707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 err="1">
              <a:latin typeface="Lato Light" panose="020F0302020204030203" pitchFamily="34" charset="0"/>
            </a:endParaRP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601BA1E7-8D78-8D41-A4EC-4FA7743A9BA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18452" y="703943"/>
            <a:ext cx="3159214" cy="582389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latin typeface="+mn-lt"/>
              </a:defRPr>
            </a:lvl1pPr>
          </a:lstStyle>
          <a:p>
            <a:pPr lvl="0"/>
            <a:r>
              <a:rPr lang="nb-NO" dirty="0"/>
              <a:t>Rediger tekststiler i malen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4978F1F2-8A46-0147-AE57-D4C44B2D1D1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14265" y="703943"/>
            <a:ext cx="3124457" cy="582390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latin typeface="+mn-lt"/>
              </a:defRPr>
            </a:lvl1pPr>
          </a:lstStyle>
          <a:p>
            <a:pPr lvl="0"/>
            <a:r>
              <a:rPr lang="nb-NO" dirty="0"/>
              <a:t>Rediger tekststiler i malen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ACC3BCC1-B4A4-6A41-B7DE-61F26BED97B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526690" y="1351168"/>
            <a:ext cx="3159214" cy="4875873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latin typeface="+mn-lt"/>
              </a:defRPr>
            </a:lvl1pPr>
          </a:lstStyle>
          <a:p>
            <a:pPr lvl="0"/>
            <a:r>
              <a:rPr lang="nb-NO" dirty="0"/>
              <a:t>Rediger tekststiler i malen</a:t>
            </a:r>
          </a:p>
        </p:txBody>
      </p:sp>
      <p:sp>
        <p:nvSpPr>
          <p:cNvPr id="29" name="Text Placeholder 4">
            <a:extLst>
              <a:ext uri="{FF2B5EF4-FFF2-40B4-BE49-F238E27FC236}">
                <a16:creationId xmlns:a16="http://schemas.microsoft.com/office/drawing/2014/main" id="{CC36BE32-F119-2E40-A36A-C63A6156E83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22503" y="1351168"/>
            <a:ext cx="3124457" cy="4875873"/>
          </a:xfrm>
        </p:spPr>
        <p:txBody>
          <a:bodyPr>
            <a:noAutofit/>
          </a:bodyPr>
          <a:lstStyle>
            <a:lvl1pPr marL="0" indent="0" algn="l">
              <a:buNone/>
              <a:defRPr sz="1600" baseline="0">
                <a:latin typeface="+mn-lt"/>
              </a:defRPr>
            </a:lvl1pPr>
          </a:lstStyle>
          <a:p>
            <a:pPr lvl="0"/>
            <a:r>
              <a:rPr lang="nb-NO" dirty="0"/>
              <a:t>Rediger tekststiler i malen</a:t>
            </a:r>
          </a:p>
        </p:txBody>
      </p:sp>
    </p:spTree>
    <p:extLst>
      <p:ext uri="{BB962C8B-B14F-4D97-AF65-F5344CB8AC3E}">
        <p14:creationId xmlns:p14="http://schemas.microsoft.com/office/powerpoint/2010/main" val="31892679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e 5">
            <a:extLst>
              <a:ext uri="{FF2B5EF4-FFF2-40B4-BE49-F238E27FC236}">
                <a16:creationId xmlns:a16="http://schemas.microsoft.com/office/drawing/2014/main" id="{B6DD343B-173C-C541-B4E1-CCC3E095A27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5" name="Tittel 1">
            <a:extLst>
              <a:ext uri="{FF2B5EF4-FFF2-40B4-BE49-F238E27FC236}">
                <a16:creationId xmlns:a16="http://schemas.microsoft.com/office/drawing/2014/main" id="{6EC69E4C-DB51-BC4C-BDE1-6AAE9FB6A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0584" y="1940917"/>
            <a:ext cx="5063769" cy="561651"/>
          </a:xfrm>
        </p:spPr>
        <p:txBody>
          <a:bodyPr anchor="t">
            <a:normAutofit/>
          </a:bodyPr>
          <a:lstStyle>
            <a:lvl1pPr algn="l">
              <a:defRPr sz="3200" b="0" i="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8" name="Undertittel 2">
            <a:extLst>
              <a:ext uri="{FF2B5EF4-FFF2-40B4-BE49-F238E27FC236}">
                <a16:creationId xmlns:a16="http://schemas.microsoft.com/office/drawing/2014/main" id="{0619C71F-4A3A-954B-A0D2-D44E969386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068" y="2578195"/>
            <a:ext cx="5072430" cy="1998423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0" i="0"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261041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 descr="Et bilde som inneholder person, innendørs, mann, kvinne&#10;&#10;Automatisk generert beskrivelse">
            <a:extLst>
              <a:ext uri="{FF2B5EF4-FFF2-40B4-BE49-F238E27FC236}">
                <a16:creationId xmlns:a16="http://schemas.microsoft.com/office/drawing/2014/main" id="{6E183969-470F-CD4C-A5D7-EBAA5D2794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2120" y="479503"/>
            <a:ext cx="10461495" cy="3914528"/>
          </a:xfrm>
          <a:prstGeom prst="rect">
            <a:avLst/>
          </a:prstGeom>
        </p:spPr>
      </p:pic>
      <p:sp>
        <p:nvSpPr>
          <p:cNvPr id="11" name="Tittel 1">
            <a:extLst>
              <a:ext uri="{FF2B5EF4-FFF2-40B4-BE49-F238E27FC236}">
                <a16:creationId xmlns:a16="http://schemas.microsoft.com/office/drawing/2014/main" id="{1A63E89F-AEB7-0744-AF88-CAFC88425E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5780" y="4566623"/>
            <a:ext cx="10457835" cy="555156"/>
          </a:xfrm>
        </p:spPr>
        <p:txBody>
          <a:bodyPr anchor="t">
            <a:normAutofit/>
          </a:bodyPr>
          <a:lstStyle>
            <a:lvl1pPr algn="ctr">
              <a:defRPr sz="3200">
                <a:latin typeface="+mj-lt"/>
                <a:ea typeface="Gill Alt One MT Light" charset="0"/>
                <a:cs typeface="Gill Alt One MT Light" charset="0"/>
              </a:defRPr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12" name="Undertittel 2">
            <a:extLst>
              <a:ext uri="{FF2B5EF4-FFF2-40B4-BE49-F238E27FC236}">
                <a16:creationId xmlns:a16="http://schemas.microsoft.com/office/drawing/2014/main" id="{E79B146D-AFF5-A84D-90B3-79FDE5767E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5780" y="5192202"/>
            <a:ext cx="10457835" cy="1112345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>
                <a:latin typeface="+mn-lt"/>
                <a:ea typeface="Gill Alt One MT Light" charset="0"/>
                <a:cs typeface="Gill Alt One MT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966838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tel 1">
            <a:extLst>
              <a:ext uri="{FF2B5EF4-FFF2-40B4-BE49-F238E27FC236}">
                <a16:creationId xmlns:a16="http://schemas.microsoft.com/office/drawing/2014/main" id="{1A63E89F-AEB7-0744-AF88-CAFC88425E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5780" y="4566623"/>
            <a:ext cx="10457835" cy="555156"/>
          </a:xfrm>
        </p:spPr>
        <p:txBody>
          <a:bodyPr anchor="t">
            <a:normAutofit/>
          </a:bodyPr>
          <a:lstStyle>
            <a:lvl1pPr algn="ctr">
              <a:defRPr sz="3200">
                <a:latin typeface="+mj-lt"/>
                <a:ea typeface="Gill Alt One MT Light" charset="0"/>
                <a:cs typeface="Gill Alt One MT Light" charset="0"/>
              </a:defRPr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12" name="Undertittel 2">
            <a:extLst>
              <a:ext uri="{FF2B5EF4-FFF2-40B4-BE49-F238E27FC236}">
                <a16:creationId xmlns:a16="http://schemas.microsoft.com/office/drawing/2014/main" id="{E79B146D-AFF5-A84D-90B3-79FDE5767E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5780" y="5192202"/>
            <a:ext cx="10457835" cy="116800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>
                <a:latin typeface="+mn-lt"/>
                <a:ea typeface="Gill Alt One MT Light" charset="0"/>
                <a:cs typeface="Gill Alt One MT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  <p:pic>
        <p:nvPicPr>
          <p:cNvPr id="5" name="Bilde 4" descr="Et bilde som inneholder bord, innendørs, vegg, gulv&#10;&#10;Automatisk generert beskrivelse">
            <a:extLst>
              <a:ext uri="{FF2B5EF4-FFF2-40B4-BE49-F238E27FC236}">
                <a16:creationId xmlns:a16="http://schemas.microsoft.com/office/drawing/2014/main" id="{3D838EA5-5FCD-6B42-AB2A-AA8FF6EA76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58" b="14463"/>
          <a:stretch/>
        </p:blipFill>
        <p:spPr>
          <a:xfrm>
            <a:off x="865780" y="497796"/>
            <a:ext cx="10494831" cy="391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9396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e 2" descr="Et bilde som inneholder person, innendørs, mann, rom&#10;&#10;Automatisk generert beskrivelse">
            <a:extLst>
              <a:ext uri="{FF2B5EF4-FFF2-40B4-BE49-F238E27FC236}">
                <a16:creationId xmlns:a16="http://schemas.microsoft.com/office/drawing/2014/main" id="{738C2C62-D625-3A44-A9EC-3F96DEC1E7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29567" y="481262"/>
            <a:ext cx="3314265" cy="2632646"/>
          </a:xfrm>
          <a:prstGeom prst="rect">
            <a:avLst/>
          </a:prstGeom>
        </p:spPr>
      </p:pic>
      <p:pic>
        <p:nvPicPr>
          <p:cNvPr id="5" name="Bilde 4" descr="Et bilde som inneholder person, barn, innendørs, ung&#10;&#10;Automatisk generert beskrivelse">
            <a:extLst>
              <a:ext uri="{FF2B5EF4-FFF2-40B4-BE49-F238E27FC236}">
                <a16:creationId xmlns:a16="http://schemas.microsoft.com/office/drawing/2014/main" id="{CEFD2074-3309-F848-92AE-DDCE8572BD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41531" y="481262"/>
            <a:ext cx="3325212" cy="2624760"/>
          </a:xfrm>
          <a:prstGeom prst="rect">
            <a:avLst/>
          </a:prstGeom>
        </p:spPr>
      </p:pic>
      <p:pic>
        <p:nvPicPr>
          <p:cNvPr id="9" name="Bilde 8" descr="Et bilde som inneholder tre, utendørs, person, bagasje&#10;&#10;Automatisk generert beskrivelse">
            <a:extLst>
              <a:ext uri="{FF2B5EF4-FFF2-40B4-BE49-F238E27FC236}">
                <a16:creationId xmlns:a16="http://schemas.microsoft.com/office/drawing/2014/main" id="{AD9ED716-8382-9B46-A654-0667A03501F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55532" y="481262"/>
            <a:ext cx="3314266" cy="2630555"/>
          </a:xfrm>
          <a:prstGeom prst="rect">
            <a:avLst/>
          </a:prstGeom>
        </p:spPr>
      </p:pic>
      <p:sp>
        <p:nvSpPr>
          <p:cNvPr id="10" name="Tittel 1">
            <a:extLst>
              <a:ext uri="{FF2B5EF4-FFF2-40B4-BE49-F238E27FC236}">
                <a16:creationId xmlns:a16="http://schemas.microsoft.com/office/drawing/2014/main" id="{DB9B490D-3BCA-1644-BB37-595D307CFE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5780" y="3315580"/>
            <a:ext cx="10482146" cy="555156"/>
          </a:xfrm>
        </p:spPr>
        <p:txBody>
          <a:bodyPr anchor="t">
            <a:normAutofit/>
          </a:bodyPr>
          <a:lstStyle>
            <a:lvl1pPr algn="ctr">
              <a:defRPr sz="3200">
                <a:latin typeface="+mj-lt"/>
                <a:ea typeface="Gill Alt One MT Light" charset="0"/>
                <a:cs typeface="Gill Alt One MT Light" charset="0"/>
              </a:defRPr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11" name="Undertittel 2">
            <a:extLst>
              <a:ext uri="{FF2B5EF4-FFF2-40B4-BE49-F238E27FC236}">
                <a16:creationId xmlns:a16="http://schemas.microsoft.com/office/drawing/2014/main" id="{9DD26353-01FC-8E44-9FCA-3BF5151723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9875" y="3938435"/>
            <a:ext cx="10473957" cy="2399898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>
                <a:latin typeface="+mn-lt"/>
                <a:ea typeface="Gill Alt One MT Light" charset="0"/>
                <a:cs typeface="Gill Alt One MT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335445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e 3" descr="Et bilde som inneholder person, sykehusværelse, rom, scene&#10;&#10;Automatisk generert beskrivelse">
            <a:extLst>
              <a:ext uri="{FF2B5EF4-FFF2-40B4-BE49-F238E27FC236}">
                <a16:creationId xmlns:a16="http://schemas.microsoft.com/office/drawing/2014/main" id="{842E1BCB-41B4-904F-AF89-C376E6BC22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8003"/>
          <a:stretch/>
        </p:blipFill>
        <p:spPr>
          <a:xfrm>
            <a:off x="864070" y="1396898"/>
            <a:ext cx="3779902" cy="3816225"/>
          </a:xfrm>
          <a:prstGeom prst="rect">
            <a:avLst/>
          </a:prstGeom>
        </p:spPr>
      </p:pic>
      <p:sp>
        <p:nvSpPr>
          <p:cNvPr id="14" name="Tittel 1">
            <a:extLst>
              <a:ext uri="{FF2B5EF4-FFF2-40B4-BE49-F238E27FC236}">
                <a16:creationId xmlns:a16="http://schemas.microsoft.com/office/drawing/2014/main" id="{36846DA2-7E7A-FC44-9800-C549E50A8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3370" y="1396898"/>
            <a:ext cx="5850860" cy="498517"/>
          </a:xfrm>
        </p:spPr>
        <p:txBody>
          <a:bodyPr anchor="t">
            <a:normAutofit/>
          </a:bodyPr>
          <a:lstStyle>
            <a:lvl1pPr algn="l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15" name="Undertittel 2">
            <a:extLst>
              <a:ext uri="{FF2B5EF4-FFF2-40B4-BE49-F238E27FC236}">
                <a16:creationId xmlns:a16="http://schemas.microsoft.com/office/drawing/2014/main" id="{F83E4253-8076-234C-B437-B448E0FD0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3369" y="1977917"/>
            <a:ext cx="5850860" cy="3233070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600" b="0" i="0">
                <a:latin typeface="Lato Light" charset="0"/>
                <a:ea typeface="Lato Light" charset="0"/>
                <a:cs typeface="Lato Light" charset="0"/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3890503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e 8" descr="Et bilde som inneholder person, vegg, innendørs, mann&#10;&#10;Automatisk generert beskrivelse">
            <a:extLst>
              <a:ext uri="{FF2B5EF4-FFF2-40B4-BE49-F238E27FC236}">
                <a16:creationId xmlns:a16="http://schemas.microsoft.com/office/drawing/2014/main" id="{A5D51BA6-21B9-9046-8218-B71601420F0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10497" y="917876"/>
            <a:ext cx="5130343" cy="4853278"/>
          </a:xfrm>
          <a:prstGeom prst="rect">
            <a:avLst/>
          </a:prstGeom>
        </p:spPr>
      </p:pic>
      <p:pic>
        <p:nvPicPr>
          <p:cNvPr id="11" name="Bilde 10" descr="Et bilde som inneholder person, mann, bakke, rom&#10;&#10;Automatisk generert beskrivelse">
            <a:extLst>
              <a:ext uri="{FF2B5EF4-FFF2-40B4-BE49-F238E27FC236}">
                <a16:creationId xmlns:a16="http://schemas.microsoft.com/office/drawing/2014/main" id="{D3CBF6F1-8691-2047-B20F-E45E6C92A2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69567" y="917876"/>
            <a:ext cx="5111938" cy="4860437"/>
          </a:xfrm>
          <a:prstGeom prst="rect">
            <a:avLst/>
          </a:prstGeom>
        </p:spPr>
      </p:pic>
      <p:sp>
        <p:nvSpPr>
          <p:cNvPr id="12" name="Rektangel 11">
            <a:extLst>
              <a:ext uri="{FF2B5EF4-FFF2-40B4-BE49-F238E27FC236}">
                <a16:creationId xmlns:a16="http://schemas.microsoft.com/office/drawing/2014/main" id="{F58134CD-98E6-E940-97E0-E4796F34B846}"/>
              </a:ext>
            </a:extLst>
          </p:cNvPr>
          <p:cNvSpPr/>
          <p:nvPr userDrawn="1"/>
        </p:nvSpPr>
        <p:spPr>
          <a:xfrm>
            <a:off x="4607053" y="2141783"/>
            <a:ext cx="2982540" cy="26081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 dirty="0" err="1">
              <a:latin typeface="Lato Light" panose="020F0302020204030203" pitchFamily="34" charset="0"/>
            </a:endParaRPr>
          </a:p>
        </p:txBody>
      </p:sp>
      <p:sp>
        <p:nvSpPr>
          <p:cNvPr id="5" name="Tittel 1">
            <a:extLst>
              <a:ext uri="{FF2B5EF4-FFF2-40B4-BE49-F238E27FC236}">
                <a16:creationId xmlns:a16="http://schemas.microsoft.com/office/drawing/2014/main" id="{6EC69E4C-DB51-BC4C-BDE1-6AAE9FB6A6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92546" y="2232455"/>
            <a:ext cx="2812124" cy="2438400"/>
          </a:xfrm>
        </p:spPr>
        <p:txBody>
          <a:bodyPr anchor="ctr">
            <a:normAutofit/>
          </a:bodyPr>
          <a:lstStyle>
            <a:lvl1pPr algn="ctr">
              <a:lnSpc>
                <a:spcPct val="100000"/>
              </a:lnSpc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110839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and big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tel 1"/>
          <p:cNvSpPr>
            <a:spLocks noGrp="1"/>
          </p:cNvSpPr>
          <p:nvPr>
            <p:ph type="ctrTitle"/>
          </p:nvPr>
        </p:nvSpPr>
        <p:spPr>
          <a:xfrm>
            <a:off x="858644" y="501324"/>
            <a:ext cx="10467839" cy="561357"/>
          </a:xfrm>
        </p:spPr>
        <p:txBody>
          <a:bodyPr anchor="t">
            <a:normAutofit/>
          </a:bodyPr>
          <a:lstStyle>
            <a:lvl1pPr algn="ctr">
              <a:defRPr sz="3200" b="0" i="0">
                <a:latin typeface="Lato Light" charset="0"/>
                <a:ea typeface="Lato Light" charset="0"/>
                <a:cs typeface="Lato Light" charset="0"/>
              </a:defRPr>
            </a:lvl1pPr>
          </a:lstStyle>
          <a:p>
            <a:r>
              <a:rPr lang="en-US"/>
              <a:t>Click to edit Master title style</a:t>
            </a:r>
            <a:endParaRPr lang="nb-NO" dirty="0"/>
          </a:p>
        </p:txBody>
      </p:sp>
      <p:sp>
        <p:nvSpPr>
          <p:cNvPr id="4" name="Plassholder for innhold 2">
            <a:extLst>
              <a:ext uri="{FF2B5EF4-FFF2-40B4-BE49-F238E27FC236}">
                <a16:creationId xmlns:a16="http://schemas.microsoft.com/office/drawing/2014/main" id="{A2B585DB-D8F8-124E-98A8-78D17E2EB570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54014" y="1131570"/>
            <a:ext cx="10472469" cy="500181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858645" y="500400"/>
            <a:ext cx="10482146" cy="75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858644" y="1382751"/>
            <a:ext cx="10482146" cy="4352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62053" y="59642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FEEE4-AF09-5C4A-A5F4-C3569F3782D6}" type="datetimeFigureOut">
              <a:rPr lang="nb-NO" smtClean="0"/>
              <a:t>24.06.2019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596421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596421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A21BD-6D95-A347-9368-11AF8548100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60368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711" r:id="rId2"/>
    <p:sldLayoutId id="2147483713" r:id="rId3"/>
    <p:sldLayoutId id="2147483714" r:id="rId4"/>
    <p:sldLayoutId id="2147483719" r:id="rId5"/>
    <p:sldLayoutId id="2147483715" r:id="rId6"/>
    <p:sldLayoutId id="2147483716" r:id="rId7"/>
    <p:sldLayoutId id="2147483717" r:id="rId8"/>
    <p:sldLayoutId id="2147483677" r:id="rId9"/>
    <p:sldLayoutId id="2147483718" r:id="rId10"/>
    <p:sldLayoutId id="2147483670" r:id="rId11"/>
  </p:sldLayoutIdLst>
  <p:txStyles>
    <p:titleStyle>
      <a:lvl1pPr algn="ctr" defTabSz="914377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533400" indent="-266700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812800" indent="-279400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1079500" indent="-266700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1346200" indent="-266700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ssholder for tittel 1"/>
          <p:cNvSpPr>
            <a:spLocks noGrp="1"/>
          </p:cNvSpPr>
          <p:nvPr>
            <p:ph type="title"/>
          </p:nvPr>
        </p:nvSpPr>
        <p:spPr>
          <a:xfrm>
            <a:off x="2606400" y="500400"/>
            <a:ext cx="6940800" cy="75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dirty="0"/>
              <a:t>Klikk for å redigere tittelstil</a:t>
            </a:r>
          </a:p>
        </p:txBody>
      </p:sp>
      <p:sp>
        <p:nvSpPr>
          <p:cNvPr id="3" name="Plassholder for tekst 2"/>
          <p:cNvSpPr>
            <a:spLocks noGrp="1"/>
          </p:cNvSpPr>
          <p:nvPr>
            <p:ph type="body" idx="1"/>
          </p:nvPr>
        </p:nvSpPr>
        <p:spPr>
          <a:xfrm>
            <a:off x="954000" y="1702800"/>
            <a:ext cx="10537200" cy="403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/>
              <a:t>Klikk for å redigere tekststiler i malen</a:t>
            </a:r>
          </a:p>
          <a:p>
            <a:pPr lvl="1"/>
            <a:r>
              <a:rPr lang="nb-NO" dirty="0"/>
              <a:t>Andre nivå</a:t>
            </a:r>
          </a:p>
          <a:p>
            <a:pPr lvl="2"/>
            <a:r>
              <a:rPr lang="nb-NO" dirty="0"/>
              <a:t>Tredje nivå</a:t>
            </a:r>
          </a:p>
          <a:p>
            <a:pPr lvl="3"/>
            <a:r>
              <a:rPr lang="nb-NO" dirty="0"/>
              <a:t>Fjerde nivå</a:t>
            </a:r>
          </a:p>
          <a:p>
            <a:pPr lvl="4"/>
            <a:r>
              <a:rPr lang="nb-NO" dirty="0"/>
              <a:t>Femte nivå</a:t>
            </a:r>
          </a:p>
        </p:txBody>
      </p:sp>
      <p:sp>
        <p:nvSpPr>
          <p:cNvPr id="4" name="Plassholder for dato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BFEEE4-AF09-5C4A-A5F4-C3569F3782D6}" type="datetimeFigureOut">
              <a:rPr lang="nb-NO" smtClean="0"/>
              <a:t>24.06.2019</a:t>
            </a:fld>
            <a:endParaRPr lang="nb-NO"/>
          </a:p>
        </p:txBody>
      </p:sp>
      <p:sp>
        <p:nvSpPr>
          <p:cNvPr id="5" name="Plassholder for bunntekst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Plassholder for lysbil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DA21BD-6D95-A347-9368-11AF8548100E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262247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6" r:id="rId2"/>
    <p:sldLayoutId id="2147483708" r:id="rId3"/>
    <p:sldLayoutId id="2147483684" r:id="rId4"/>
    <p:sldLayoutId id="2147483681" r:id="rId5"/>
    <p:sldLayoutId id="2147483682" r:id="rId6"/>
    <p:sldLayoutId id="2147483683" r:id="rId7"/>
    <p:sldLayoutId id="2147483701" r:id="rId8"/>
    <p:sldLayoutId id="2147483689" r:id="rId9"/>
    <p:sldLayoutId id="2147483700" r:id="rId10"/>
    <p:sldLayoutId id="2147483705" r:id="rId11"/>
    <p:sldLayoutId id="2147483703" r:id="rId12"/>
  </p:sldLayoutIdLst>
  <p:txStyles>
    <p:titleStyle>
      <a:lvl1pPr algn="ctr" defTabSz="914377" rtl="0" eaLnBrk="1" latinLnBrk="0" hangingPunct="1">
        <a:lnSpc>
          <a:spcPct val="90000"/>
        </a:lnSpc>
        <a:spcBef>
          <a:spcPct val="0"/>
        </a:spcBef>
        <a:buNone/>
        <a:defRPr sz="3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1pPr>
      <a:lvl2pPr marL="533400" indent="-266700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2pPr>
      <a:lvl3pPr marL="812800" indent="-279400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3pPr>
      <a:lvl4pPr marL="1079500" indent="-266700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4pPr>
      <a:lvl5pPr marL="1346200" indent="-266700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600" b="0" i="0" kern="1200">
          <a:solidFill>
            <a:schemeClr val="tx1"/>
          </a:solidFill>
          <a:latin typeface="Lato Light" charset="0"/>
          <a:ea typeface="Lato Light" charset="0"/>
          <a:cs typeface="Lato Light" charset="0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E7B50-5270-4EDF-987D-5C38038977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029" dirty="0"/>
              <a:t>Suggestions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ECBD6D-AED4-434A-AB7D-3FEED8E6CC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9795" y="1194435"/>
            <a:ext cx="11181997" cy="1951101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029" b="1" dirty="0"/>
              <a:t>Define Primary Keys and Foreign Key in Dims and Facts in ASQLDB</a:t>
            </a:r>
          </a:p>
          <a:p>
            <a:pPr marL="819150" lvl="1" indent="-285750">
              <a:buFont typeface="Arial" panose="020B0604020202020204" pitchFamily="34" charset="0"/>
              <a:buChar char="•"/>
            </a:pPr>
            <a:r>
              <a:rPr lang="en-029" dirty="0"/>
              <a:t>You’ll catch data integrity issues already here</a:t>
            </a:r>
          </a:p>
          <a:p>
            <a:pPr marL="819150" lvl="1" indent="-285750">
              <a:buFont typeface="Arial" panose="020B0604020202020204" pitchFamily="34" charset="0"/>
              <a:buChar char="•"/>
            </a:pPr>
            <a:r>
              <a:rPr lang="en-029" dirty="0"/>
              <a:t>Moreover, follow a naming convention so that it’s easy to connect them together in AS-model. E.g. all PKs and FKs use “</a:t>
            </a:r>
            <a:r>
              <a:rPr lang="en-029" b="1" i="1" dirty="0"/>
              <a:t>_Id</a:t>
            </a:r>
            <a:r>
              <a:rPr lang="en-029" dirty="0"/>
              <a:t>”, that will distinguish them from business attributes that have “Id” in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029" b="1" dirty="0"/>
              <a:t>Folder structure in ADF</a:t>
            </a:r>
          </a:p>
          <a:p>
            <a:pPr marL="819150" lvl="1" indent="-285750">
              <a:buFont typeface="Arial" panose="020B0604020202020204" pitchFamily="34" charset="0"/>
              <a:buChar char="•"/>
            </a:pPr>
            <a:r>
              <a:rPr lang="en-029" dirty="0"/>
              <a:t>Search function is good, but nevertheless let’s use folders so it’s easier to find (similar) objects</a:t>
            </a:r>
          </a:p>
          <a:p>
            <a:pPr marL="819150" lvl="1" indent="-285750">
              <a:buFont typeface="Arial" panose="020B0604020202020204" pitchFamily="34" charset="0"/>
              <a:buChar char="•"/>
            </a:pPr>
            <a:endParaRPr lang="en-029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ADC2B8-20DF-4072-9516-AD0531A33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795" y="2907031"/>
            <a:ext cx="2343150" cy="3924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15AB3EB-2996-40EF-8CDA-6F5E6FB808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3038" y="3346704"/>
            <a:ext cx="2190750" cy="2514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F9E6B4A-34F0-455D-BBDE-2F4884077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9907" y="3935349"/>
            <a:ext cx="2658206" cy="1515618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41BF588-61B6-4451-8E12-ADE48F0B93B4}"/>
              </a:ext>
            </a:extLst>
          </p:cNvPr>
          <p:cNvCxnSpPr/>
          <p:nvPr/>
        </p:nvCxnSpPr>
        <p:spPr>
          <a:xfrm>
            <a:off x="2957675" y="3346704"/>
            <a:ext cx="1792224" cy="8839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5CA496-C061-4BA2-99F4-CB27DDDB55BA}"/>
              </a:ext>
            </a:extLst>
          </p:cNvPr>
          <p:cNvCxnSpPr>
            <a:cxnSpLocks/>
          </p:cNvCxnSpPr>
          <p:nvPr/>
        </p:nvCxnSpPr>
        <p:spPr>
          <a:xfrm flipV="1">
            <a:off x="2041370" y="4723257"/>
            <a:ext cx="4592193" cy="4625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A40FC11-B574-4AEF-BC98-16A0FEAA790C}"/>
              </a:ext>
            </a:extLst>
          </p:cNvPr>
          <p:cNvCxnSpPr>
            <a:cxnSpLocks/>
          </p:cNvCxnSpPr>
          <p:nvPr/>
        </p:nvCxnSpPr>
        <p:spPr>
          <a:xfrm>
            <a:off x="2025844" y="3638169"/>
            <a:ext cx="3967639" cy="10549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048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85E98-9B6C-48EE-B3A2-E1BC6AD3D0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029" dirty="0"/>
              <a:t>Naming conventions 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E17A18-4BF5-417F-8240-8238123325C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b="1" dirty="0" err="1"/>
              <a:t>Datasets</a:t>
            </a:r>
            <a:endParaRPr lang="nb-NO" b="1" dirty="0"/>
          </a:p>
          <a:p>
            <a:pPr marL="819150" lvl="1" indent="-285750">
              <a:buFont typeface="Arial" panose="020B0604020202020204" pitchFamily="34" charset="0"/>
              <a:buChar char="•"/>
            </a:pPr>
            <a:r>
              <a:rPr lang="nb-NO" dirty="0"/>
              <a:t>Not a fan </a:t>
            </a:r>
            <a:r>
              <a:rPr lang="nb-NO" dirty="0" err="1"/>
              <a:t>of</a:t>
            </a:r>
            <a:r>
              <a:rPr lang="nb-NO" dirty="0"/>
              <a:t> «in_»/«</a:t>
            </a:r>
            <a:r>
              <a:rPr lang="nb-NO" dirty="0" err="1"/>
              <a:t>out</a:t>
            </a:r>
            <a:r>
              <a:rPr lang="nb-NO" dirty="0"/>
              <a:t>_» </a:t>
            </a:r>
            <a:r>
              <a:rPr lang="nb-NO" dirty="0" err="1"/>
              <a:t>prefix</a:t>
            </a:r>
            <a:r>
              <a:rPr lang="nb-NO" dirty="0"/>
              <a:t> </a:t>
            </a:r>
            <a:r>
              <a:rPr lang="nb-NO" dirty="0" err="1"/>
              <a:t>since</a:t>
            </a:r>
            <a:r>
              <a:rPr lang="nb-NO" dirty="0"/>
              <a:t> </a:t>
            </a:r>
            <a:r>
              <a:rPr lang="nb-NO" dirty="0" err="1"/>
              <a:t>this</a:t>
            </a:r>
            <a:r>
              <a:rPr lang="nb-NO" dirty="0"/>
              <a:t> is a matter </a:t>
            </a:r>
            <a:r>
              <a:rPr lang="nb-NO" dirty="0" err="1"/>
              <a:t>of</a:t>
            </a:r>
            <a:r>
              <a:rPr lang="nb-NO" dirty="0"/>
              <a:t> </a:t>
            </a:r>
            <a:r>
              <a:rPr lang="nb-NO" dirty="0" err="1"/>
              <a:t>perspective</a:t>
            </a:r>
            <a:r>
              <a:rPr lang="nb-NO" dirty="0"/>
              <a:t>. A </a:t>
            </a:r>
            <a:r>
              <a:rPr lang="nb-NO" dirty="0" err="1"/>
              <a:t>dataset</a:t>
            </a:r>
            <a:r>
              <a:rPr lang="nb-NO" dirty="0"/>
              <a:t> </a:t>
            </a:r>
            <a:r>
              <a:rPr lang="nb-NO" dirty="0" err="1"/>
              <a:t>that</a:t>
            </a:r>
            <a:r>
              <a:rPr lang="nb-NO" dirty="0"/>
              <a:t> is output in </a:t>
            </a:r>
            <a:r>
              <a:rPr lang="nb-NO" dirty="0" err="1"/>
              <a:t>one</a:t>
            </a:r>
            <a:r>
              <a:rPr lang="nb-NO" dirty="0"/>
              <a:t> pipeline, </a:t>
            </a:r>
            <a:r>
              <a:rPr lang="nb-NO" dirty="0" err="1"/>
              <a:t>might</a:t>
            </a:r>
            <a:r>
              <a:rPr lang="nb-NO" dirty="0"/>
              <a:t> be input in </a:t>
            </a:r>
            <a:r>
              <a:rPr lang="nb-NO" dirty="0" err="1"/>
              <a:t>another</a:t>
            </a:r>
            <a:r>
              <a:rPr lang="nb-NO" dirty="0"/>
              <a:t>. Right </a:t>
            </a:r>
            <a:r>
              <a:rPr lang="nb-NO" dirty="0" err="1"/>
              <a:t>now</a:t>
            </a:r>
            <a:r>
              <a:rPr lang="nb-NO" dirty="0"/>
              <a:t> all pipelines «starts» at </a:t>
            </a:r>
            <a:r>
              <a:rPr lang="nb-NO" dirty="0" err="1"/>
              <a:t>the</a:t>
            </a:r>
            <a:r>
              <a:rPr lang="nb-NO" dirty="0"/>
              <a:t> data lake and «</a:t>
            </a:r>
            <a:r>
              <a:rPr lang="nb-NO" dirty="0" err="1"/>
              <a:t>ends</a:t>
            </a:r>
            <a:r>
              <a:rPr lang="nb-NO" dirty="0"/>
              <a:t>» in </a:t>
            </a:r>
            <a:r>
              <a:rPr lang="nb-NO" i="1" dirty="0"/>
              <a:t>ASQLDB</a:t>
            </a:r>
            <a:r>
              <a:rPr lang="nb-NO" dirty="0"/>
              <a:t>, </a:t>
            </a:r>
            <a:r>
              <a:rPr lang="nb-NO" dirty="0" err="1"/>
              <a:t>but</a:t>
            </a:r>
            <a:r>
              <a:rPr lang="nb-NO" dirty="0"/>
              <a:t> </a:t>
            </a:r>
            <a:r>
              <a:rPr lang="nb-NO" dirty="0" err="1"/>
              <a:t>maybe</a:t>
            </a:r>
            <a:r>
              <a:rPr lang="nb-NO" dirty="0"/>
              <a:t> </a:t>
            </a:r>
            <a:r>
              <a:rPr lang="nb-NO" dirty="0" err="1"/>
              <a:t>that’s</a:t>
            </a:r>
            <a:r>
              <a:rPr lang="nb-NO" dirty="0"/>
              <a:t> not true «</a:t>
            </a:r>
            <a:r>
              <a:rPr lang="nb-NO" dirty="0" err="1"/>
              <a:t>tomorrow</a:t>
            </a:r>
            <a:r>
              <a:rPr lang="nb-NO" dirty="0"/>
              <a:t>»</a:t>
            </a:r>
          </a:p>
          <a:p>
            <a:pPr marL="1098550" lvl="2" indent="-285750">
              <a:buFont typeface="Arial" panose="020B0604020202020204" pitchFamily="34" charset="0"/>
              <a:buChar char="•"/>
            </a:pPr>
            <a:r>
              <a:rPr lang="nb-NO" b="1" dirty="0" err="1"/>
              <a:t>should</a:t>
            </a:r>
            <a:r>
              <a:rPr lang="nb-NO" b="1" dirty="0"/>
              <a:t> be </a:t>
            </a:r>
            <a:r>
              <a:rPr lang="nb-NO" b="1" dirty="0" err="1"/>
              <a:t>sufficient</a:t>
            </a:r>
            <a:r>
              <a:rPr lang="nb-NO" b="1" dirty="0"/>
              <a:t> </a:t>
            </a:r>
            <a:r>
              <a:rPr lang="nb-NO" b="1" dirty="0" err="1"/>
              <a:t>with</a:t>
            </a:r>
            <a:r>
              <a:rPr lang="nb-NO" b="1" dirty="0"/>
              <a:t> </a:t>
            </a:r>
            <a:r>
              <a:rPr lang="nb-NO" b="1" dirty="0" err="1"/>
              <a:t>something</a:t>
            </a:r>
            <a:r>
              <a:rPr lang="nb-NO" b="1" dirty="0"/>
              <a:t> </a:t>
            </a:r>
            <a:r>
              <a:rPr lang="nb-NO" b="1" dirty="0" err="1"/>
              <a:t>that</a:t>
            </a:r>
            <a:r>
              <a:rPr lang="nb-NO" b="1" dirty="0"/>
              <a:t> </a:t>
            </a:r>
            <a:r>
              <a:rPr lang="nb-NO" b="1" dirty="0" err="1"/>
              <a:t>declares</a:t>
            </a:r>
            <a:r>
              <a:rPr lang="nb-NO" b="1" dirty="0"/>
              <a:t> </a:t>
            </a:r>
            <a:r>
              <a:rPr lang="nb-NO" b="1" dirty="0" err="1"/>
              <a:t>where</a:t>
            </a:r>
            <a:r>
              <a:rPr lang="nb-NO" b="1" dirty="0"/>
              <a:t> </a:t>
            </a:r>
            <a:r>
              <a:rPr lang="nb-NO" b="1" dirty="0" err="1"/>
              <a:t>it’s</a:t>
            </a:r>
            <a:r>
              <a:rPr lang="nb-NO" b="1" dirty="0"/>
              <a:t> </a:t>
            </a:r>
            <a:r>
              <a:rPr lang="nb-NO" b="1" dirty="0" err="1"/>
              <a:t>placed</a:t>
            </a:r>
            <a:r>
              <a:rPr lang="nb-NO" b="1" dirty="0"/>
              <a:t>/</a:t>
            </a:r>
            <a:r>
              <a:rPr lang="nb-NO" b="1" dirty="0" err="1"/>
              <a:t>stored</a:t>
            </a:r>
            <a:r>
              <a:rPr lang="nb-NO" b="1" dirty="0"/>
              <a:t> (e.g. DL, ASQL etc.):</a:t>
            </a:r>
          </a:p>
          <a:p>
            <a:pPr marL="1365250" lvl="3" indent="-285750">
              <a:buFont typeface="Arial" panose="020B0604020202020204" pitchFamily="34" charset="0"/>
              <a:buChar char="•"/>
            </a:pPr>
            <a:r>
              <a:rPr lang="nb-NO" b="1" dirty="0" err="1"/>
              <a:t>Suggestion</a:t>
            </a:r>
            <a:r>
              <a:rPr lang="nb-NO" b="1" dirty="0"/>
              <a:t>: &lt;</a:t>
            </a:r>
            <a:r>
              <a:rPr lang="nb-NO" b="1" dirty="0" err="1"/>
              <a:t>adf_type</a:t>
            </a:r>
            <a:r>
              <a:rPr lang="nb-NO" b="1" dirty="0"/>
              <a:t>&gt;_&lt;</a:t>
            </a:r>
            <a:r>
              <a:rPr lang="nb-NO" b="1" dirty="0" err="1"/>
              <a:t>resource_type</a:t>
            </a:r>
            <a:r>
              <a:rPr lang="nb-NO" b="1" dirty="0"/>
              <a:t>&gt;_&lt;</a:t>
            </a:r>
            <a:r>
              <a:rPr lang="nb-NO" b="1" dirty="0" err="1"/>
              <a:t>origin</a:t>
            </a:r>
            <a:r>
              <a:rPr lang="nb-NO" b="1" dirty="0"/>
              <a:t>(</a:t>
            </a:r>
            <a:r>
              <a:rPr lang="nb-NO" b="1" dirty="0" err="1"/>
              <a:t>if</a:t>
            </a:r>
            <a:r>
              <a:rPr lang="nb-NO" b="1" dirty="0"/>
              <a:t> DL)&gt;_&lt;</a:t>
            </a:r>
            <a:r>
              <a:rPr lang="nb-NO" b="1" dirty="0" err="1"/>
              <a:t>specific_name</a:t>
            </a:r>
            <a:r>
              <a:rPr lang="nb-NO" b="1" dirty="0"/>
              <a:t>&gt;</a:t>
            </a:r>
          </a:p>
          <a:p>
            <a:pPr marL="1631950" lvl="4" indent="-285750">
              <a:buFont typeface="Arial" panose="020B0604020202020204" pitchFamily="34" charset="0"/>
              <a:buChar char="•"/>
            </a:pPr>
            <a:r>
              <a:rPr lang="nb-NO" dirty="0"/>
              <a:t>E.g. </a:t>
            </a:r>
            <a:r>
              <a:rPr lang="nb-NO" dirty="0" err="1">
                <a:solidFill>
                  <a:srgbClr val="FF0000"/>
                </a:solidFill>
              </a:rPr>
              <a:t>in_df_</a:t>
            </a:r>
            <a:r>
              <a:rPr lang="nb-NO" dirty="0" err="1"/>
              <a:t>ds_adls_qad_code_mstr</a:t>
            </a:r>
            <a:r>
              <a:rPr lang="nb-NO" dirty="0"/>
              <a:t> -&gt; </a:t>
            </a:r>
            <a:r>
              <a:rPr lang="nb-NO" dirty="0" err="1"/>
              <a:t>ds_adls_qad_code_mstr</a:t>
            </a: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b="1" dirty="0"/>
              <a:t>Pipelines</a:t>
            </a:r>
          </a:p>
          <a:p>
            <a:pPr marL="819150" lvl="1" indent="-285750">
              <a:buFont typeface="Arial" panose="020B0604020202020204" pitchFamily="34" charset="0"/>
              <a:buChar char="•"/>
            </a:pPr>
            <a:r>
              <a:rPr lang="nb-NO" dirty="0"/>
              <a:t>Right </a:t>
            </a:r>
            <a:r>
              <a:rPr lang="nb-NO" dirty="0" err="1"/>
              <a:t>now</a:t>
            </a:r>
            <a:r>
              <a:rPr lang="nb-NO" dirty="0"/>
              <a:t> pipelines have </a:t>
            </a:r>
            <a:r>
              <a:rPr lang="nb-NO" dirty="0" err="1"/>
              <a:t>environment</a:t>
            </a:r>
            <a:r>
              <a:rPr lang="nb-NO" dirty="0"/>
              <a:t> present in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name</a:t>
            </a:r>
            <a:r>
              <a:rPr lang="nb-NO" dirty="0"/>
              <a:t> (via e.g. </a:t>
            </a:r>
            <a:r>
              <a:rPr lang="nb-NO" dirty="0" err="1"/>
              <a:t>name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ASQL </a:t>
            </a:r>
            <a:r>
              <a:rPr lang="nb-NO" dirty="0" err="1"/>
              <a:t>resource</a:t>
            </a:r>
            <a:r>
              <a:rPr lang="nb-NO" dirty="0"/>
              <a:t> – «</a:t>
            </a:r>
            <a:r>
              <a:rPr lang="nb-NO" dirty="0" err="1"/>
              <a:t>ba</a:t>
            </a:r>
            <a:r>
              <a:rPr lang="nb-NO" b="1" dirty="0" err="1"/>
              <a:t>dev</a:t>
            </a:r>
            <a:r>
              <a:rPr lang="nb-NO" dirty="0" err="1"/>
              <a:t>db</a:t>
            </a:r>
            <a:r>
              <a:rPr lang="nb-NO" dirty="0"/>
              <a:t>»). </a:t>
            </a:r>
            <a:r>
              <a:rPr lang="nb-NO" b="1" dirty="0"/>
              <a:t>Make </a:t>
            </a:r>
            <a:r>
              <a:rPr lang="nb-NO" b="1" dirty="0" err="1"/>
              <a:t>names</a:t>
            </a:r>
            <a:r>
              <a:rPr lang="nb-NO" b="1" dirty="0"/>
              <a:t> </a:t>
            </a:r>
            <a:r>
              <a:rPr lang="nb-NO" b="1" dirty="0" err="1"/>
              <a:t>agnostic</a:t>
            </a:r>
            <a:r>
              <a:rPr lang="nb-NO" b="1" dirty="0"/>
              <a:t> to </a:t>
            </a:r>
            <a:r>
              <a:rPr lang="nb-NO" b="1" dirty="0" err="1"/>
              <a:t>environment</a:t>
            </a:r>
            <a:r>
              <a:rPr lang="nb-NO" b="1" dirty="0"/>
              <a:t> so </a:t>
            </a:r>
            <a:r>
              <a:rPr lang="nb-NO" b="1" dirty="0" err="1"/>
              <a:t>that</a:t>
            </a:r>
            <a:r>
              <a:rPr lang="nb-NO" b="1" dirty="0"/>
              <a:t> it </a:t>
            </a:r>
            <a:r>
              <a:rPr lang="nb-NO" b="1" dirty="0" err="1"/>
              <a:t>can</a:t>
            </a:r>
            <a:r>
              <a:rPr lang="nb-NO" b="1" dirty="0"/>
              <a:t> have </a:t>
            </a:r>
            <a:r>
              <a:rPr lang="nb-NO" b="1" dirty="0" err="1"/>
              <a:t>the</a:t>
            </a:r>
            <a:r>
              <a:rPr lang="nb-NO" b="1" dirty="0"/>
              <a:t> same </a:t>
            </a:r>
            <a:r>
              <a:rPr lang="nb-NO" b="1" dirty="0" err="1"/>
              <a:t>name</a:t>
            </a:r>
            <a:r>
              <a:rPr lang="nb-NO" b="1" dirty="0"/>
              <a:t> </a:t>
            </a:r>
            <a:r>
              <a:rPr lang="nb-NO" b="1" dirty="0" err="1"/>
              <a:t>everywhere</a:t>
            </a:r>
            <a:r>
              <a:rPr lang="nb-NO" b="1" dirty="0"/>
              <a:t>?</a:t>
            </a:r>
          </a:p>
          <a:p>
            <a:pPr marL="1365250" lvl="3" indent="-285750">
              <a:buFont typeface="Arial" panose="020B0604020202020204" pitchFamily="34" charset="0"/>
              <a:buChar char="•"/>
            </a:pPr>
            <a:r>
              <a:rPr lang="nb-NO" b="1" dirty="0" err="1"/>
              <a:t>Suggestion</a:t>
            </a:r>
            <a:r>
              <a:rPr lang="nb-NO" b="1" dirty="0"/>
              <a:t>: &lt;</a:t>
            </a:r>
            <a:r>
              <a:rPr lang="nb-NO" b="1" dirty="0" err="1"/>
              <a:t>adf_type</a:t>
            </a:r>
            <a:r>
              <a:rPr lang="nb-NO" b="1" dirty="0"/>
              <a:t>&gt;_&lt;</a:t>
            </a:r>
            <a:r>
              <a:rPr lang="nb-NO" b="1" dirty="0" err="1"/>
              <a:t>pipeline_type</a:t>
            </a:r>
            <a:r>
              <a:rPr lang="nb-NO" b="1" dirty="0"/>
              <a:t>&gt;_&lt;</a:t>
            </a:r>
            <a:r>
              <a:rPr lang="nb-NO" b="1" dirty="0" err="1"/>
              <a:t>domain_of_source</a:t>
            </a:r>
            <a:r>
              <a:rPr lang="nb-NO" b="1" dirty="0"/>
              <a:t>&gt;_&lt; </a:t>
            </a:r>
            <a:r>
              <a:rPr lang="nb-NO" b="1" dirty="0" err="1"/>
              <a:t>domain_of_target</a:t>
            </a:r>
            <a:r>
              <a:rPr lang="nb-NO" b="1" dirty="0"/>
              <a:t>&gt;_&lt;</a:t>
            </a:r>
            <a:r>
              <a:rPr lang="nb-NO" b="1" dirty="0" err="1"/>
              <a:t>specific_name</a:t>
            </a:r>
            <a:r>
              <a:rPr lang="nb-NO" b="1" dirty="0"/>
              <a:t>&gt;</a:t>
            </a:r>
          </a:p>
          <a:p>
            <a:pPr marL="1631950" lvl="4" indent="-285750">
              <a:buFont typeface="Arial" panose="020B0604020202020204" pitchFamily="34" charset="0"/>
              <a:buChar char="•"/>
            </a:pPr>
            <a:r>
              <a:rPr lang="nb-NO" dirty="0"/>
              <a:t>E.g. </a:t>
            </a:r>
            <a:r>
              <a:rPr lang="nb-NO" dirty="0" err="1"/>
              <a:t>pipe_</a:t>
            </a:r>
            <a:r>
              <a:rPr lang="nb-NO" dirty="0" err="1">
                <a:solidFill>
                  <a:srgbClr val="FF0000"/>
                </a:solidFill>
              </a:rPr>
              <a:t>cp</a:t>
            </a:r>
            <a:r>
              <a:rPr lang="nb-NO" dirty="0" err="1"/>
              <a:t>_adls_ba</a:t>
            </a:r>
            <a:r>
              <a:rPr lang="nb-NO" dirty="0" err="1">
                <a:solidFill>
                  <a:srgbClr val="FF0000"/>
                </a:solidFill>
              </a:rPr>
              <a:t>dev</a:t>
            </a:r>
            <a:r>
              <a:rPr lang="nb-NO" dirty="0" err="1"/>
              <a:t>db_DimCurrency</a:t>
            </a:r>
            <a:r>
              <a:rPr lang="nb-NO" dirty="0"/>
              <a:t> -&gt; </a:t>
            </a:r>
            <a:r>
              <a:rPr lang="nb-NO" dirty="0" err="1"/>
              <a:t>pipe_trans_adls_badb_DimCurrency</a:t>
            </a:r>
            <a:endParaRPr lang="nb-N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nb-N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nb-NO" b="1" dirty="0"/>
              <a:t>Data </a:t>
            </a:r>
            <a:r>
              <a:rPr lang="nb-NO" b="1" dirty="0" err="1"/>
              <a:t>Flows</a:t>
            </a:r>
            <a:endParaRPr lang="nb-NO" b="1" dirty="0"/>
          </a:p>
          <a:p>
            <a:pPr marL="819150" lvl="1" indent="-285750">
              <a:buFont typeface="Arial" panose="020B0604020202020204" pitchFamily="34" charset="0"/>
              <a:buChar char="•"/>
            </a:pPr>
            <a:r>
              <a:rPr lang="nb-NO" b="1" dirty="0"/>
              <a:t>Make it </a:t>
            </a:r>
            <a:r>
              <a:rPr lang="nb-NO" b="1" dirty="0" err="1"/>
              <a:t>agnostic</a:t>
            </a:r>
            <a:r>
              <a:rPr lang="nb-NO" b="1" dirty="0"/>
              <a:t> to </a:t>
            </a:r>
            <a:r>
              <a:rPr lang="nb-NO" b="1" dirty="0" err="1"/>
              <a:t>environment</a:t>
            </a:r>
            <a:endParaRPr lang="nb-NO" b="1" dirty="0"/>
          </a:p>
          <a:p>
            <a:pPr marL="819150" lvl="1" indent="-285750">
              <a:buFont typeface="Arial" panose="020B0604020202020204" pitchFamily="34" charset="0"/>
              <a:buChar char="•"/>
            </a:pPr>
            <a:r>
              <a:rPr lang="nb-NO" b="1" dirty="0" err="1"/>
              <a:t>Suggestion</a:t>
            </a:r>
            <a:r>
              <a:rPr lang="nb-NO" b="1" dirty="0"/>
              <a:t>: &lt;</a:t>
            </a:r>
            <a:r>
              <a:rPr lang="nb-NO" b="1" dirty="0" err="1"/>
              <a:t>adf_type</a:t>
            </a:r>
            <a:r>
              <a:rPr lang="nb-NO" b="1" dirty="0"/>
              <a:t>&gt;_&lt;</a:t>
            </a:r>
            <a:r>
              <a:rPr lang="nb-NO" b="1" dirty="0" err="1"/>
              <a:t>domain_of_source</a:t>
            </a:r>
            <a:r>
              <a:rPr lang="nb-NO" b="1" dirty="0"/>
              <a:t>&gt;_&lt; </a:t>
            </a:r>
            <a:r>
              <a:rPr lang="nb-NO" b="1" dirty="0" err="1"/>
              <a:t>domain_of_target</a:t>
            </a:r>
            <a:r>
              <a:rPr lang="nb-NO" b="1" dirty="0"/>
              <a:t>&gt;_&lt;</a:t>
            </a:r>
            <a:r>
              <a:rPr lang="nb-NO" b="1" dirty="0" err="1"/>
              <a:t>specific_name</a:t>
            </a:r>
            <a:r>
              <a:rPr lang="nb-NO" b="1" dirty="0"/>
              <a:t>&gt;</a:t>
            </a:r>
          </a:p>
          <a:p>
            <a:pPr marL="1098550" lvl="2" indent="-285750">
              <a:buFont typeface="Arial" panose="020B0604020202020204" pitchFamily="34" charset="0"/>
              <a:buChar char="•"/>
            </a:pPr>
            <a:r>
              <a:rPr lang="nb-NO" dirty="0"/>
              <a:t>E.g. </a:t>
            </a:r>
            <a:r>
              <a:rPr lang="nb-NO" dirty="0" err="1"/>
              <a:t>df_adls_ba</a:t>
            </a:r>
            <a:r>
              <a:rPr lang="nb-NO" dirty="0" err="1">
                <a:solidFill>
                  <a:srgbClr val="FF0000"/>
                </a:solidFill>
              </a:rPr>
              <a:t>dev</a:t>
            </a:r>
            <a:r>
              <a:rPr lang="nb-NO" dirty="0" err="1"/>
              <a:t>db_DimCurrency</a:t>
            </a:r>
            <a:r>
              <a:rPr lang="nb-NO" dirty="0"/>
              <a:t> -&gt; </a:t>
            </a:r>
            <a:r>
              <a:rPr lang="nb-NO" dirty="0" err="1"/>
              <a:t>df_adls_badb_DimCurrency</a:t>
            </a:r>
            <a:endParaRPr lang="nb-NO" dirty="0"/>
          </a:p>
          <a:p>
            <a:pPr marL="819150" lvl="1" indent="-285750">
              <a:buFont typeface="Arial" panose="020B0604020202020204" pitchFamily="34" charset="0"/>
              <a:buChar char="•"/>
            </a:pPr>
            <a:endParaRPr lang="nb-NO" b="1" dirty="0"/>
          </a:p>
        </p:txBody>
      </p:sp>
    </p:spTree>
    <p:extLst>
      <p:ext uri="{BB962C8B-B14F-4D97-AF65-F5344CB8AC3E}">
        <p14:creationId xmlns:p14="http://schemas.microsoft.com/office/powerpoint/2010/main" val="641808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8DC53-9B69-4D40-988E-62F20F70BA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029" dirty="0"/>
              <a:t>Suggestions cont.</a:t>
            </a:r>
            <a:endParaRPr lang="nb-NO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8E5CC4-2506-41B1-A62B-D50609A707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b="1" i="1" dirty="0" err="1"/>
              <a:t>Parameterize</a:t>
            </a:r>
            <a:r>
              <a:rPr lang="nb-NO" b="1" i="1" dirty="0"/>
              <a:t> </a:t>
            </a:r>
            <a:r>
              <a:rPr lang="nb-NO" dirty="0"/>
              <a:t>as </a:t>
            </a:r>
            <a:r>
              <a:rPr lang="nb-NO" dirty="0" err="1"/>
              <a:t>much</a:t>
            </a:r>
            <a:r>
              <a:rPr lang="nb-NO" dirty="0"/>
              <a:t> as </a:t>
            </a:r>
            <a:r>
              <a:rPr lang="nb-NO" dirty="0" err="1"/>
              <a:t>possilbe</a:t>
            </a:r>
            <a:r>
              <a:rPr lang="nb-NO" dirty="0"/>
              <a:t> to </a:t>
            </a:r>
            <a:r>
              <a:rPr lang="nb-NO" b="1" dirty="0" err="1"/>
              <a:t>reduce</a:t>
            </a:r>
            <a:r>
              <a:rPr lang="nb-NO" b="1" dirty="0"/>
              <a:t> </a:t>
            </a:r>
            <a:r>
              <a:rPr lang="nb-NO" b="1" dirty="0" err="1"/>
              <a:t>hardcoding</a:t>
            </a:r>
            <a:r>
              <a:rPr lang="nb-NO" b="1" dirty="0"/>
              <a:t> </a:t>
            </a:r>
            <a:r>
              <a:rPr lang="nb-NO" dirty="0"/>
              <a:t>and </a:t>
            </a:r>
            <a:r>
              <a:rPr lang="nb-NO" b="1" dirty="0" err="1"/>
              <a:t>highlight</a:t>
            </a:r>
            <a:r>
              <a:rPr lang="nb-NO" b="1" dirty="0"/>
              <a:t> </a:t>
            </a:r>
            <a:r>
              <a:rPr lang="nb-NO" dirty="0" err="1"/>
              <a:t>important</a:t>
            </a:r>
            <a:r>
              <a:rPr lang="nb-NO" dirty="0"/>
              <a:t> </a:t>
            </a:r>
            <a:r>
              <a:rPr lang="nb-NO" b="1" dirty="0"/>
              <a:t>business </a:t>
            </a:r>
            <a:r>
              <a:rPr lang="nb-NO" b="1" dirty="0" err="1"/>
              <a:t>rules</a:t>
            </a:r>
            <a:endParaRPr lang="nb-NO" b="1" dirty="0"/>
          </a:p>
          <a:p>
            <a:pPr marL="876300" lvl="1" indent="-342900">
              <a:buFont typeface="Arial" panose="020B0604020202020204" pitchFamily="34" charset="0"/>
              <a:buChar char="•"/>
            </a:pPr>
            <a:r>
              <a:rPr lang="nb-NO" b="1" dirty="0"/>
              <a:t>Not sure </a:t>
            </a:r>
            <a:r>
              <a:rPr lang="nb-NO" b="1" dirty="0" err="1"/>
              <a:t>where</a:t>
            </a:r>
            <a:r>
              <a:rPr lang="nb-NO" b="1" dirty="0"/>
              <a:t> to store </a:t>
            </a:r>
            <a:r>
              <a:rPr lang="nb-NO" b="1" dirty="0" err="1"/>
              <a:t>these</a:t>
            </a:r>
            <a:r>
              <a:rPr lang="nb-NO" b="1" dirty="0"/>
              <a:t> parameters, </a:t>
            </a:r>
            <a:r>
              <a:rPr lang="nb-NO" b="1" dirty="0" err="1"/>
              <a:t>but</a:t>
            </a:r>
            <a:r>
              <a:rPr lang="nb-NO" b="1" dirty="0"/>
              <a:t> </a:t>
            </a:r>
            <a:r>
              <a:rPr lang="nb-NO" b="1" dirty="0" err="1"/>
              <a:t>the</a:t>
            </a:r>
            <a:r>
              <a:rPr lang="nb-NO" b="1" dirty="0"/>
              <a:t> </a:t>
            </a:r>
            <a:r>
              <a:rPr lang="nb-NO" b="1" dirty="0" err="1"/>
              <a:t>idea</a:t>
            </a:r>
            <a:r>
              <a:rPr lang="nb-NO" b="1" dirty="0"/>
              <a:t> is to have </a:t>
            </a:r>
            <a:r>
              <a:rPr lang="nb-NO" b="1" dirty="0" err="1"/>
              <a:t>them</a:t>
            </a:r>
            <a:r>
              <a:rPr lang="nb-NO" b="1" dirty="0"/>
              <a:t> «</a:t>
            </a:r>
            <a:r>
              <a:rPr lang="nb-NO" b="1" dirty="0" err="1"/>
              <a:t>one</a:t>
            </a:r>
            <a:r>
              <a:rPr lang="nb-NO" b="1" dirty="0"/>
              <a:t> </a:t>
            </a:r>
            <a:r>
              <a:rPr lang="nb-NO" b="1" dirty="0" err="1"/>
              <a:t>place</a:t>
            </a:r>
            <a:r>
              <a:rPr lang="nb-NO" b="1" dirty="0"/>
              <a:t>» and </a:t>
            </a:r>
            <a:r>
              <a:rPr lang="nb-NO" b="1" dirty="0" err="1"/>
              <a:t>then</a:t>
            </a:r>
            <a:r>
              <a:rPr lang="nb-NO" b="1" dirty="0"/>
              <a:t> </a:t>
            </a:r>
            <a:r>
              <a:rPr lang="nb-NO" b="1" dirty="0" err="1"/>
              <a:t>read</a:t>
            </a:r>
            <a:r>
              <a:rPr lang="nb-NO" b="1" dirty="0"/>
              <a:t> </a:t>
            </a:r>
            <a:r>
              <a:rPr lang="nb-NO" b="1" dirty="0" err="1"/>
              <a:t>them</a:t>
            </a:r>
            <a:r>
              <a:rPr lang="nb-NO" b="1" dirty="0"/>
              <a:t> as input </a:t>
            </a:r>
            <a:r>
              <a:rPr lang="nb-NO" b="1" dirty="0" err="1"/>
              <a:t>where</a:t>
            </a:r>
            <a:r>
              <a:rPr lang="nb-NO" b="1" dirty="0"/>
              <a:t> </a:t>
            </a:r>
            <a:r>
              <a:rPr lang="nb-NO" b="1" dirty="0" err="1"/>
              <a:t>you</a:t>
            </a:r>
            <a:r>
              <a:rPr lang="nb-NO" b="1" dirty="0"/>
              <a:t> </a:t>
            </a:r>
            <a:r>
              <a:rPr lang="nb-NO" b="1" dirty="0" err="1"/>
              <a:t>need</a:t>
            </a:r>
            <a:r>
              <a:rPr lang="nb-NO" b="1" dirty="0"/>
              <a:t> </a:t>
            </a:r>
            <a:r>
              <a:rPr lang="nb-NO" b="1" dirty="0" err="1"/>
              <a:t>them</a:t>
            </a:r>
            <a:endParaRPr lang="nb-NO" b="1"/>
          </a:p>
          <a:p>
            <a:pPr marL="876300" lvl="1" indent="-342900">
              <a:buFont typeface="Arial" panose="020B0604020202020204" pitchFamily="34" charset="0"/>
              <a:buChar char="•"/>
            </a:pPr>
            <a:endParaRPr lang="nb-NO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b="1" i="1" dirty="0" err="1"/>
              <a:t>Azure</a:t>
            </a:r>
            <a:r>
              <a:rPr lang="nb-NO" b="1" i="1" dirty="0"/>
              <a:t> Key </a:t>
            </a:r>
            <a:r>
              <a:rPr lang="nb-NO" b="1" i="1" dirty="0" err="1"/>
              <a:t>vault</a:t>
            </a:r>
            <a:r>
              <a:rPr lang="nb-NO" b="1" i="1" dirty="0"/>
              <a:t>?</a:t>
            </a:r>
          </a:p>
          <a:p>
            <a:pPr marL="876300" lvl="1" indent="-342900">
              <a:buFont typeface="Arial" panose="020B0604020202020204" pitchFamily="34" charset="0"/>
              <a:buChar char="•"/>
            </a:pPr>
            <a:r>
              <a:rPr lang="nb-NO" dirty="0"/>
              <a:t>Right </a:t>
            </a:r>
            <a:r>
              <a:rPr lang="nb-NO" dirty="0" err="1"/>
              <a:t>now</a:t>
            </a:r>
            <a:r>
              <a:rPr lang="nb-NO" dirty="0"/>
              <a:t> I </a:t>
            </a:r>
            <a:r>
              <a:rPr lang="nb-NO" dirty="0" err="1"/>
              <a:t>find</a:t>
            </a:r>
            <a:r>
              <a:rPr lang="nb-NO" dirty="0"/>
              <a:t> </a:t>
            </a:r>
            <a:r>
              <a:rPr lang="nb-NO" dirty="0" err="1"/>
              <a:t>hardcoded</a:t>
            </a:r>
            <a:r>
              <a:rPr lang="nb-NO" dirty="0"/>
              <a:t> </a:t>
            </a:r>
            <a:r>
              <a:rPr lang="nb-NO" dirty="0" err="1"/>
              <a:t>passwords</a:t>
            </a:r>
            <a:r>
              <a:rPr lang="nb-NO" dirty="0"/>
              <a:t> </a:t>
            </a:r>
            <a:r>
              <a:rPr lang="nb-NO" dirty="0" err="1"/>
              <a:t>directly</a:t>
            </a:r>
            <a:r>
              <a:rPr lang="nb-NO" dirty="0"/>
              <a:t> in </a:t>
            </a:r>
            <a:r>
              <a:rPr lang="nb-NO" dirty="0" err="1"/>
              <a:t>the</a:t>
            </a:r>
            <a:r>
              <a:rPr lang="nb-NO" dirty="0"/>
              <a:t> </a:t>
            </a:r>
            <a:r>
              <a:rPr lang="nb-NO" dirty="0" err="1"/>
              <a:t>code</a:t>
            </a:r>
            <a:r>
              <a:rPr lang="nb-NO" dirty="0"/>
              <a:t>, it </a:t>
            </a:r>
            <a:r>
              <a:rPr lang="nb-NO" dirty="0" err="1"/>
              <a:t>seems</a:t>
            </a:r>
            <a:r>
              <a:rPr lang="nb-NO" dirty="0"/>
              <a:t> </a:t>
            </a:r>
            <a:r>
              <a:rPr lang="nb-NO" dirty="0" err="1"/>
              <a:t>this</a:t>
            </a:r>
            <a:r>
              <a:rPr lang="nb-NO" dirty="0"/>
              <a:t> </a:t>
            </a:r>
            <a:r>
              <a:rPr lang="nb-NO" dirty="0" err="1"/>
              <a:t>can</a:t>
            </a:r>
            <a:r>
              <a:rPr lang="nb-NO" dirty="0"/>
              <a:t> be </a:t>
            </a:r>
            <a:r>
              <a:rPr lang="nb-NO" dirty="0" err="1"/>
              <a:t>mitigated</a:t>
            </a:r>
            <a:r>
              <a:rPr lang="nb-NO" dirty="0"/>
              <a:t> by </a:t>
            </a:r>
            <a:r>
              <a:rPr lang="nb-NO" dirty="0" err="1"/>
              <a:t>Azure</a:t>
            </a:r>
            <a:r>
              <a:rPr lang="nb-NO" dirty="0"/>
              <a:t> Key </a:t>
            </a:r>
            <a:r>
              <a:rPr lang="nb-NO" dirty="0" err="1"/>
              <a:t>Vault</a:t>
            </a:r>
            <a:r>
              <a:rPr lang="nb-NO" dirty="0"/>
              <a:t>, </a:t>
            </a:r>
            <a:r>
              <a:rPr lang="nb-NO" dirty="0" err="1"/>
              <a:t>but</a:t>
            </a:r>
            <a:r>
              <a:rPr lang="nb-NO" dirty="0"/>
              <a:t> </a:t>
            </a:r>
            <a:r>
              <a:rPr lang="nb-NO" dirty="0" err="1"/>
              <a:t>need</a:t>
            </a:r>
            <a:r>
              <a:rPr lang="nb-NO" dirty="0"/>
              <a:t> to </a:t>
            </a:r>
            <a:r>
              <a:rPr lang="nb-NO" dirty="0" err="1"/>
              <a:t>check</a:t>
            </a:r>
            <a:r>
              <a:rPr lang="nb-NO" dirty="0"/>
              <a:t> </a:t>
            </a:r>
            <a:r>
              <a:rPr lang="nb-NO" dirty="0" err="1"/>
              <a:t>details</a:t>
            </a:r>
            <a:r>
              <a:rPr lang="nb-NO" dirty="0"/>
              <a:t> (</a:t>
            </a:r>
            <a:r>
              <a:rPr lang="nb-NO" dirty="0" err="1"/>
              <a:t>pricing</a:t>
            </a:r>
            <a:r>
              <a:rPr lang="nb-NO" dirty="0"/>
              <a:t>, </a:t>
            </a:r>
            <a:r>
              <a:rPr lang="nb-NO" dirty="0" err="1"/>
              <a:t>perfomance</a:t>
            </a:r>
            <a:r>
              <a:rPr lang="nb-NO" dirty="0"/>
              <a:t> etc.)</a:t>
            </a:r>
          </a:p>
          <a:p>
            <a:pPr marL="876300" lvl="1" indent="-342900">
              <a:buFont typeface="Arial" panose="020B0604020202020204" pitchFamily="34" charset="0"/>
              <a:buChar char="•"/>
            </a:pPr>
            <a:endParaRPr lang="nb-NO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b="1" dirty="0"/>
              <a:t>Dimension for units?</a:t>
            </a:r>
          </a:p>
          <a:p>
            <a:pPr marL="876300" lvl="1" indent="-342900">
              <a:buFont typeface="Arial" panose="020B0604020202020204" pitchFamily="34" charset="0"/>
              <a:buChar char="•"/>
            </a:pPr>
            <a:r>
              <a:rPr lang="nb-NO" dirty="0" err="1"/>
              <a:t>Reduce</a:t>
            </a:r>
            <a:r>
              <a:rPr lang="nb-NO" dirty="0"/>
              <a:t> </a:t>
            </a:r>
            <a:r>
              <a:rPr lang="nb-NO" dirty="0" err="1"/>
              <a:t>ambiguity</a:t>
            </a:r>
            <a:r>
              <a:rPr lang="nb-NO" dirty="0"/>
              <a:t> </a:t>
            </a:r>
            <a:r>
              <a:rPr lang="nb-NO" dirty="0" err="1"/>
              <a:t>of</a:t>
            </a:r>
            <a:r>
              <a:rPr lang="nb-NO" dirty="0"/>
              <a:t> all </a:t>
            </a:r>
            <a:r>
              <a:rPr lang="nb-NO" dirty="0" err="1"/>
              <a:t>measures</a:t>
            </a:r>
            <a:r>
              <a:rPr lang="nb-NO" dirty="0"/>
              <a:t> </a:t>
            </a:r>
            <a:r>
              <a:rPr lang="nb-NO" dirty="0" err="1"/>
              <a:t>that</a:t>
            </a:r>
            <a:r>
              <a:rPr lang="nb-NO" dirty="0"/>
              <a:t> have an </a:t>
            </a:r>
            <a:r>
              <a:rPr lang="nb-NO" dirty="0" err="1"/>
              <a:t>implicit</a:t>
            </a:r>
            <a:r>
              <a:rPr lang="nb-NO" dirty="0"/>
              <a:t> </a:t>
            </a:r>
            <a:r>
              <a:rPr lang="nb-NO" dirty="0" err="1"/>
              <a:t>connection</a:t>
            </a:r>
            <a:r>
              <a:rPr lang="nb-NO" dirty="0"/>
              <a:t> to a unit. </a:t>
            </a:r>
          </a:p>
          <a:p>
            <a:pPr marL="876300" lvl="1" indent="-342900">
              <a:buFont typeface="Arial" panose="020B0604020202020204" pitchFamily="34" charset="0"/>
              <a:buChar char="•"/>
            </a:pPr>
            <a:r>
              <a:rPr lang="nb-NO" dirty="0"/>
              <a:t>E.g.: </a:t>
            </a:r>
            <a:br>
              <a:rPr lang="nb-NO" dirty="0"/>
            </a:br>
            <a:r>
              <a:rPr lang="nb-NO" i="1" dirty="0" err="1"/>
              <a:t>FactInventoryLocation.Weight</a:t>
            </a:r>
            <a:r>
              <a:rPr lang="nb-NO" i="1" dirty="0"/>
              <a:t> -&gt; </a:t>
            </a:r>
            <a:r>
              <a:rPr lang="nb-NO" i="1" dirty="0" err="1"/>
              <a:t>FactInventoryLocation.Weight</a:t>
            </a:r>
            <a:br>
              <a:rPr lang="nb-NO" i="1" dirty="0"/>
            </a:br>
            <a:r>
              <a:rPr lang="nb-NO" i="1" dirty="0"/>
              <a:t>				</a:t>
            </a:r>
            <a:r>
              <a:rPr lang="nb-NO" b="1" i="1" dirty="0" err="1"/>
              <a:t>FactInventoryLocation.Unit_Id_Weight</a:t>
            </a:r>
            <a:br>
              <a:rPr lang="nb-NO" i="1" dirty="0"/>
            </a:br>
            <a:r>
              <a:rPr lang="nb-NO" i="1" dirty="0" err="1"/>
              <a:t>FactInventoryLocation.Volume</a:t>
            </a:r>
            <a:r>
              <a:rPr lang="nb-NO" i="1" dirty="0"/>
              <a:t> -&gt; </a:t>
            </a:r>
            <a:r>
              <a:rPr lang="nb-NO" i="1" dirty="0" err="1"/>
              <a:t>FactInventoryLocation.Volume</a:t>
            </a:r>
            <a:r>
              <a:rPr lang="nb-NO" i="1" dirty="0"/>
              <a:t> </a:t>
            </a:r>
            <a:br>
              <a:rPr lang="nb-NO" i="1" dirty="0"/>
            </a:br>
            <a:r>
              <a:rPr lang="nb-NO" i="1" dirty="0"/>
              <a:t>				</a:t>
            </a:r>
            <a:r>
              <a:rPr lang="nb-NO" b="1" i="1" dirty="0"/>
              <a:t> </a:t>
            </a:r>
            <a:r>
              <a:rPr lang="nb-NO" b="1" i="1" dirty="0" err="1"/>
              <a:t>FactInventoryLocation.Unit_Id_Volume</a:t>
            </a:r>
            <a:r>
              <a:rPr lang="nb-NO" i="1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nb-NO" b="1" dirty="0" err="1"/>
              <a:t>Clean</a:t>
            </a:r>
            <a:r>
              <a:rPr lang="nb-NO" b="1" dirty="0"/>
              <a:t> up obsolete ADF </a:t>
            </a:r>
            <a:r>
              <a:rPr lang="nb-NO" b="1" dirty="0" err="1"/>
              <a:t>objects</a:t>
            </a:r>
            <a:r>
              <a:rPr lang="nb-NO" dirty="0"/>
              <a:t> (pipelines and </a:t>
            </a:r>
            <a:r>
              <a:rPr lang="nb-NO" dirty="0" err="1"/>
              <a:t>datasets</a:t>
            </a:r>
            <a:r>
              <a:rPr lang="nb-NO" dirty="0"/>
              <a:t>)</a:t>
            </a:r>
          </a:p>
          <a:p>
            <a:pPr marL="876300" lvl="1" indent="-342900">
              <a:buFont typeface="Arial" panose="020B0604020202020204" pitchFamily="34" charset="0"/>
              <a:buChar char="•"/>
            </a:pPr>
            <a:r>
              <a:rPr lang="nb-NO" dirty="0" err="1"/>
              <a:t>mostly</a:t>
            </a:r>
            <a:r>
              <a:rPr lang="nb-NO" dirty="0"/>
              <a:t> </a:t>
            </a:r>
            <a:r>
              <a:rPr lang="nb-NO" dirty="0" err="1"/>
              <a:t>related</a:t>
            </a:r>
            <a:r>
              <a:rPr lang="nb-NO" dirty="0"/>
              <a:t> to </a:t>
            </a:r>
            <a:r>
              <a:rPr lang="nb-NO" dirty="0" err="1"/>
              <a:t>copy</a:t>
            </a:r>
            <a:r>
              <a:rPr lang="nb-NO" dirty="0"/>
              <a:t> </a:t>
            </a:r>
            <a:r>
              <a:rPr lang="nb-NO" dirty="0" err="1"/>
              <a:t>activities</a:t>
            </a:r>
            <a:r>
              <a:rPr lang="nb-NO" dirty="0"/>
              <a:t> from </a:t>
            </a:r>
            <a:r>
              <a:rPr lang="nb-NO" dirty="0" err="1"/>
              <a:t>source</a:t>
            </a:r>
            <a:r>
              <a:rPr lang="nb-NO" dirty="0"/>
              <a:t> to Data lake</a:t>
            </a:r>
          </a:p>
        </p:txBody>
      </p:sp>
    </p:spTree>
    <p:extLst>
      <p:ext uri="{BB962C8B-B14F-4D97-AF65-F5344CB8AC3E}">
        <p14:creationId xmlns:p14="http://schemas.microsoft.com/office/powerpoint/2010/main" val="29144526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2356490"/>
      </p:ext>
    </p:extLst>
  </p:cSld>
  <p:clrMapOvr>
    <a:masterClrMapping/>
  </p:clrMapOvr>
</p:sld>
</file>

<file path=ppt/theme/theme1.xml><?xml version="1.0" encoding="utf-8"?>
<a:theme xmlns:a="http://schemas.openxmlformats.org/drawingml/2006/main" name="1_Covers">
  <a:themeElements>
    <a:clrScheme name="Laerdal colours">
      <a:dk1>
        <a:srgbClr val="000000"/>
      </a:dk1>
      <a:lt1>
        <a:srgbClr val="FFFFFF"/>
      </a:lt1>
      <a:dk2>
        <a:srgbClr val="2B809D"/>
      </a:dk2>
      <a:lt2>
        <a:srgbClr val="E7E6E6"/>
      </a:lt2>
      <a:accent1>
        <a:srgbClr val="2B809D"/>
      </a:accent1>
      <a:accent2>
        <a:srgbClr val="000000"/>
      </a:accent2>
      <a:accent3>
        <a:srgbClr val="289791"/>
      </a:accent3>
      <a:accent4>
        <a:srgbClr val="F7D6A5"/>
      </a:accent4>
      <a:accent5>
        <a:srgbClr val="000000"/>
      </a:accent5>
      <a:accent6>
        <a:srgbClr val="03576E"/>
      </a:accent6>
      <a:hlink>
        <a:srgbClr val="AFD8E8"/>
      </a:hlink>
      <a:folHlink>
        <a:srgbClr val="18819F"/>
      </a:folHlink>
    </a:clrScheme>
    <a:fontScheme name="Lærdal">
      <a:majorFont>
        <a:latin typeface="Lato Light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dirty="0" err="1" smtClean="0">
            <a:latin typeface="Lato Light" panose="020F030202020403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786ACE6-DB9D-477B-BFEB-083A3D57C8DD}" vid="{86B93203-205C-48F8-965C-E29076CB1349}"/>
    </a:ext>
  </a:extLst>
</a:theme>
</file>

<file path=ppt/theme/theme2.xml><?xml version="1.0" encoding="utf-8"?>
<a:theme xmlns:a="http://schemas.openxmlformats.org/drawingml/2006/main" name="Blank pages">
  <a:themeElements>
    <a:clrScheme name="Lærdal">
      <a:dk1>
        <a:srgbClr val="353535"/>
      </a:dk1>
      <a:lt1>
        <a:sysClr val="window" lastClr="FFFFFF"/>
      </a:lt1>
      <a:dk2>
        <a:srgbClr val="F7D93E"/>
      </a:dk2>
      <a:lt2>
        <a:srgbClr val="C4C0BD"/>
      </a:lt2>
      <a:accent1>
        <a:srgbClr val="4297B4"/>
      </a:accent1>
      <a:accent2>
        <a:srgbClr val="007298"/>
      </a:accent2>
      <a:accent3>
        <a:srgbClr val="5AB7AF"/>
      </a:accent3>
      <a:accent4>
        <a:srgbClr val="007481"/>
      </a:accent4>
      <a:accent5>
        <a:srgbClr val="DBC79D"/>
      </a:accent5>
      <a:accent6>
        <a:srgbClr val="97785D"/>
      </a:accent6>
      <a:hlink>
        <a:srgbClr val="0563C1"/>
      </a:hlink>
      <a:folHlink>
        <a:srgbClr val="954F72"/>
      </a:folHlink>
    </a:clrScheme>
    <a:fontScheme name="Lærdal">
      <a:majorFont>
        <a:latin typeface="Lato Light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 dirty="0" err="1" smtClean="0">
            <a:latin typeface="Lato Light" panose="020F0302020204030203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lank" id="{8786ACE6-DB9D-477B-BFEB-083A3D57C8DD}" vid="{46455E49-52D1-4343-8E8A-D92A6C01AE73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1D9C55B5888341956DD320370C60B4" ma:contentTypeVersion="3" ma:contentTypeDescription="Create a new document." ma:contentTypeScope="" ma:versionID="17af70cbc2673a4dbfdfc9c8435948d0">
  <xsd:schema xmlns:xsd="http://www.w3.org/2001/XMLSchema" xmlns:xs="http://www.w3.org/2001/XMLSchema" xmlns:p="http://schemas.microsoft.com/office/2006/metadata/properties" xmlns:ns2="7ef6778b-5a06-49f4-b2c0-f79501507e28" targetNamespace="http://schemas.microsoft.com/office/2006/metadata/properties" ma:root="true" ma:fieldsID="fdf5ae32fe6c06bd40adb4ea3f09dda4" ns2:_="">
    <xsd:import namespace="7ef6778b-5a06-49f4-b2c0-f79501507e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ef6778b-5a06-49f4-b2c0-f79501507e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F600C4-AF65-4449-8300-8EA8B44582DE}"/>
</file>

<file path=customXml/itemProps2.xml><?xml version="1.0" encoding="utf-8"?>
<ds:datastoreItem xmlns:ds="http://schemas.openxmlformats.org/officeDocument/2006/customXml" ds:itemID="{779EBC8D-1BB0-497E-ABAB-C36F59606AA1}">
  <ds:schemaRefs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ecd499da-2532-4917-b290-899d2ca3d15c"/>
    <ds:schemaRef ds:uri="080610cc-9981-4dd1-821b-3212ea68057f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CBDCDEAD-CDD2-4965-98E3-79BD1B289C0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257</TotalTime>
  <Words>461</Words>
  <Application>Microsoft Office PowerPoint</Application>
  <PresentationFormat>Widescreen</PresentationFormat>
  <Paragraphs>35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Lato Light</vt:lpstr>
      <vt:lpstr>1_Covers</vt:lpstr>
      <vt:lpstr>Blank pages</vt:lpstr>
      <vt:lpstr>Suggestions</vt:lpstr>
      <vt:lpstr>Naming conventions </vt:lpstr>
      <vt:lpstr>Suggestions cont.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Suggestions</dc:title>
  <dc:creator>Andreas Molin</dc:creator>
  <cp:lastModifiedBy>Andreas Molin</cp:lastModifiedBy>
  <cp:revision>4</cp:revision>
  <dcterms:created xsi:type="dcterms:W3CDTF">2019-06-21T05:26:25Z</dcterms:created>
  <dcterms:modified xsi:type="dcterms:W3CDTF">2019-06-24T05:57:50Z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0x010100FD1D9C55B5888341956DD320370C60B4</vt:lpwstr>
  </property>
  <property fmtid="{D5CDD505-2E9C-101B-9397-08002B2CF9AE}" pid="3" name="AuthorIds_UIVersion_3072">
    <vt:lpwstr>35</vt:lpwstr>
  </property>
</Properties>
</file>

<file path=docProps/thumbnail.jpeg>
</file>